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281" r:id="rId3"/>
    <p:sldId id="282" r:id="rId4"/>
    <p:sldId id="283" r:id="rId5"/>
    <p:sldId id="299" r:id="rId6"/>
    <p:sldId id="260" r:id="rId7"/>
    <p:sldId id="261" r:id="rId8"/>
    <p:sldId id="264" r:id="rId9"/>
    <p:sldId id="265" r:id="rId10"/>
    <p:sldId id="266" r:id="rId11"/>
    <p:sldId id="263" r:id="rId12"/>
    <p:sldId id="278" r:id="rId13"/>
    <p:sldId id="267" r:id="rId14"/>
    <p:sldId id="272" r:id="rId15"/>
    <p:sldId id="276" r:id="rId16"/>
    <p:sldId id="277" r:id="rId17"/>
    <p:sldId id="259" r:id="rId18"/>
    <p:sldId id="275" r:id="rId19"/>
    <p:sldId id="290" r:id="rId20"/>
    <p:sldId id="289" r:id="rId21"/>
    <p:sldId id="285" r:id="rId22"/>
    <p:sldId id="296" r:id="rId23"/>
    <p:sldId id="297" r:id="rId24"/>
    <p:sldId id="298" r:id="rId25"/>
    <p:sldId id="262" r:id="rId26"/>
    <p:sldId id="258" r:id="rId27"/>
    <p:sldId id="286" r:id="rId28"/>
    <p:sldId id="291" r:id="rId29"/>
    <p:sldId id="292" r:id="rId30"/>
    <p:sldId id="287" r:id="rId31"/>
    <p:sldId id="288" r:id="rId32"/>
    <p:sldId id="284" r:id="rId33"/>
    <p:sldId id="274" r:id="rId34"/>
    <p:sldId id="293" r:id="rId35"/>
    <p:sldId id="294" r:id="rId36"/>
    <p:sldId id="295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83386-990D-46E8-8F09-70EA9EA78A00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D748-99F2-46F4-8C2F-7135E3FDF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C91-B135-4D9C-8758-BB7FFEF2A84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05A1-D5B0-4C4A-B849-C242876B7358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B718-45DF-42C5-90F3-D70B220F0546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1059-AD7E-40D8-A933-647974E3A02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2F05-3D51-4CE0-B653-DFC0C4A95949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AE60-1FC8-448A-B63C-4B337573FF04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306C-C4C8-428F-BC76-7E4BBB827B80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A45F-D7AA-44D9-8B1F-A9CA9009D49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A9FA-790B-4578-9D6E-6F3167B27162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4F2C-D030-441C-8B1F-25ED4C8C0D71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E30E-FE36-4A8D-8859-547E7348ECAD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BA05-38D7-4E26-94D3-520D3FF9634F}" type="datetime1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Schuckers (NHL Spatial Shot Analysis)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6AE1-053F-48F0-B73A-8B3E3531B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dirty="0" smtClean="0"/>
              <a:t>NHL Shot Probability Maps</a:t>
            </a:r>
            <a:br>
              <a:rPr lang="en-US" dirty="0" smtClean="0"/>
            </a:br>
            <a:r>
              <a:rPr lang="en-US" sz="3200" dirty="0" smtClean="0"/>
              <a:t>Michael </a:t>
            </a:r>
            <a:r>
              <a:rPr lang="en-US" sz="3200" dirty="0" err="1" smtClean="0"/>
              <a:t>Schuckers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St. Lawrence University</a:t>
            </a:r>
            <a:br>
              <a:rPr lang="en-US" sz="3200" dirty="0" smtClean="0"/>
            </a:br>
            <a:r>
              <a:rPr lang="en-US" sz="3200" dirty="0" smtClean="0"/>
              <a:t>schuckers@stlawu.edu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Powerpoint</a:t>
            </a:r>
            <a:r>
              <a:rPr lang="en-US" sz="2400" dirty="0" smtClean="0"/>
              <a:t> slides based upon poster presentation at 2010 Joint Statistical Meetings</a:t>
            </a:r>
          </a:p>
          <a:p>
            <a:r>
              <a:rPr lang="en-US" sz="2400" dirty="0" smtClean="0"/>
              <a:t>Vancouver, BC</a:t>
            </a:r>
          </a:p>
          <a:p>
            <a:r>
              <a:rPr lang="en-US" sz="2400" dirty="0" smtClean="0"/>
              <a:t>August 2, 2010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Schuckers</a:t>
            </a:r>
            <a:r>
              <a:rPr lang="en-US" dirty="0" smtClean="0"/>
              <a:t> (NHL Spatial Shot Analysis)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:\JSM2010\difffromavgzon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62012"/>
            <a:ext cx="5143500" cy="513397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990600" y="3352800"/>
            <a:ext cx="35052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505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6029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Forwards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is above average (GOOD)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Blue is below average (BAD)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:\JSM2010\kovalchu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:\JSM2010\dsed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:\JSM2010\esta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:\JSM2010\hsed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:\JSM2010\jeffcar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:\JSM2010\crosb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:\JSM2010\hoss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:\JSM2010\pkan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all NHL regular season shots 08-09 and 09-10</a:t>
            </a:r>
          </a:p>
          <a:p>
            <a:pPr lvl="1"/>
            <a:r>
              <a:rPr lang="en-US" dirty="0" smtClean="0"/>
              <a:t>Excludes penalty shots, empty net shots, shootouts</a:t>
            </a:r>
          </a:p>
          <a:p>
            <a:r>
              <a:rPr lang="en-US" dirty="0" smtClean="0"/>
              <a:t> Spatial mapping of probability of a goal </a:t>
            </a:r>
          </a:p>
          <a:p>
            <a:r>
              <a:rPr lang="en-US" dirty="0" smtClean="0"/>
              <a:t>Offensive Zone: Blue line to Goal line</a:t>
            </a:r>
          </a:p>
          <a:p>
            <a:pPr lvl="1"/>
            <a:r>
              <a:rPr lang="en-US" dirty="0" smtClean="0"/>
              <a:t>[Blue line at left, Goal at Right]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:\JSM2010\ovechk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JSM2010\malk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:\JSM2010\zetterber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:\JSM2010\igin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:\JSM2010\jeffcar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Goalies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78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is above average (BAD)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 is below average (GOOD)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JSM2010\brodeu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5943600"/>
            <a:ext cx="446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</a:t>
            </a:r>
            <a:r>
              <a:rPr lang="en-US" dirty="0" err="1" smtClean="0"/>
              <a:t>Broudeur</a:t>
            </a:r>
            <a:r>
              <a:rPr lang="en-US" dirty="0" smtClean="0"/>
              <a:t> – Goalie – New Jersey Devils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JSM2010\lundqvis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467600" cy="4953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:\JSM2010\ras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91400" cy="50292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:\JSM2010\rmil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953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4290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4290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Average (Darker is higher)</a:t>
            </a:r>
            <a:endParaRPr lang="en-US" dirty="0"/>
          </a:p>
        </p:txBody>
      </p:sp>
      <p:pic>
        <p:nvPicPr>
          <p:cNvPr id="1026" name="Picture 2" descr="P:\JSM2010\leagueav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170" y="1600200"/>
            <a:ext cx="4533660" cy="4525963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>
            <a:off x="1295400" y="3810000"/>
            <a:ext cx="3200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752600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Blue Line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7800" y="2133600"/>
            <a:ext cx="12954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419600" y="3810000"/>
            <a:ext cx="3200400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1752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Line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096000" y="2057400"/>
            <a:ext cx="1295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5600700" y="35433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:\JSM2010\luon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628650"/>
            <a:ext cx="5638801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JSM2010\osgoo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391400" cy="50292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JSM2010\fleur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953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4290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4290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:\JSM2010\hala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:\JSM2010\tthoma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7" y="628650"/>
            <a:ext cx="5610225" cy="5600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:\JSM2010\turc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467600" cy="50292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JSM2010\war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467600" cy="4953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33400" y="3352800"/>
            <a:ext cx="39624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95800" y="3352800"/>
            <a:ext cx="39624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57553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probability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Maps are differences from league-wide average probability of a goal at a given location</a:t>
            </a:r>
          </a:p>
          <a:p>
            <a:pPr lvl="1"/>
            <a:r>
              <a:rPr lang="en-US" dirty="0" smtClean="0"/>
              <a:t>Red above average (Good for shooters)</a:t>
            </a:r>
          </a:p>
          <a:p>
            <a:pPr lvl="1"/>
            <a:r>
              <a:rPr lang="en-US" dirty="0" smtClean="0"/>
              <a:t>Blue below average (Good for goalies)</a:t>
            </a:r>
          </a:p>
          <a:p>
            <a:pPr lvl="1"/>
            <a:r>
              <a:rPr lang="en-US" dirty="0" smtClean="0"/>
              <a:t>White is league average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from League Average</a:t>
            </a:r>
            <a:br>
              <a:rPr lang="en-US" dirty="0" smtClean="0"/>
            </a:br>
            <a:r>
              <a:rPr lang="en-US" dirty="0" smtClean="0"/>
              <a:t>for each of the 5 holes/zones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4415970" cy="330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JSM2010\difffromavgzon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62012"/>
            <a:ext cx="5143500" cy="513397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990600" y="3352800"/>
            <a:ext cx="35052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505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6029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JSM2010\difffromavgzon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62012"/>
            <a:ext cx="5143500" cy="513397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990600" y="3352800"/>
            <a:ext cx="35052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505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6029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:\JSM2010\difffromavgzon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62012"/>
            <a:ext cx="5143500" cy="513397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990600" y="3352800"/>
            <a:ext cx="35052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505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6029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JSM2010\difffromavgzone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862012"/>
            <a:ext cx="5143500" cy="5133975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>
            <a:off x="990600" y="3352800"/>
            <a:ext cx="3505200" cy="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495800" y="3352800"/>
            <a:ext cx="3505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5602932" y="3007667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Schuckers (NHL Spatial Shot Analysis)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485</Words>
  <Application>Microsoft Office PowerPoint</Application>
  <PresentationFormat>On-screen Show (4:3)</PresentationFormat>
  <Paragraphs>94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NHL Shot Probability Maps Michael Schuckers St. Lawrence University schuckers@stlawu.edu</vt:lpstr>
      <vt:lpstr>DATA</vt:lpstr>
      <vt:lpstr>League Average (Darker is higher)</vt:lpstr>
      <vt:lpstr>Goal probability maps</vt:lpstr>
      <vt:lpstr>Difference from League Average for each of the 5 holes/zones</vt:lpstr>
      <vt:lpstr>Slide 6</vt:lpstr>
      <vt:lpstr>Slide 7</vt:lpstr>
      <vt:lpstr>Slide 8</vt:lpstr>
      <vt:lpstr>Slide 9</vt:lpstr>
      <vt:lpstr>Slide 10</vt:lpstr>
      <vt:lpstr>Forwards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Goalies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msch</dc:creator>
  <cp:lastModifiedBy>msch</cp:lastModifiedBy>
  <cp:revision>9</cp:revision>
  <dcterms:created xsi:type="dcterms:W3CDTF">2010-08-05T04:28:34Z</dcterms:created>
  <dcterms:modified xsi:type="dcterms:W3CDTF">2010-08-20T13:39:49Z</dcterms:modified>
</cp:coreProperties>
</file>