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56" r:id="rId3"/>
    <p:sldId id="258" r:id="rId4"/>
    <p:sldId id="259" r:id="rId5"/>
    <p:sldId id="260" r:id="rId6"/>
    <p:sldId id="261" r:id="rId7"/>
    <p:sldId id="264" r:id="rId8"/>
    <p:sldId id="263" r:id="rId9"/>
    <p:sldId id="268" r:id="rId10"/>
    <p:sldId id="270" r:id="rId11"/>
    <p:sldId id="265" r:id="rId12"/>
    <p:sldId id="266" r:id="rId13"/>
    <p:sldId id="267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2" r:id="rId25"/>
    <p:sldId id="285" r:id="rId26"/>
    <p:sldId id="28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-91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cpronman\Desktop\ESPN\ESPN\2016\LBD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cpronman\Desktop\ESPN\ESPN\2016\LDB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ronman\Desktop\ESPN\ESPN\2015\DraftingSkillTo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ronman\Desktop\ESPN\ESPN\2015\DraftingSkillTo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ronman\Desktop\ESPN\ESPN\2015\DraftingSkillTom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cpronman\Desktop\ESPN\ESPN\2017\all-returns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Non Late Birthdate vs. Late Birthdate Prospects Points/GP by Draft Slot 1990-2010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Sheet4!$F$1</c:f>
              <c:strCache>
                <c:ptCount val="1"/>
                <c:pt idx="0">
                  <c:v>NLDB Pts/GP</c:v>
                </c:pt>
              </c:strCache>
            </c:strRef>
          </c:tx>
          <c:spPr>
            <a:ln w="28575" cap="rnd">
              <a:solidFill>
                <a:schemeClr val="accent2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trendline>
            <c:name>NLBD Pts/GP</c:name>
            <c:spPr>
              <a:ln w="76200" cap="rnd">
                <a:solidFill>
                  <a:srgbClr val="FF0000"/>
                </a:solidFill>
                <a:prstDash val="solid"/>
              </a:ln>
              <a:effectLst/>
            </c:spPr>
            <c:trendlineType val="log"/>
            <c:dispRSqr val="0"/>
            <c:dispEq val="0"/>
          </c:trendline>
          <c:trendline>
            <c:spPr>
              <a:ln w="38100" cap="rnd">
                <a:solidFill>
                  <a:srgbClr val="00B050"/>
                </a:solidFill>
                <a:prstDash val="sysDot"/>
              </a:ln>
              <a:effectLst/>
            </c:spPr>
            <c:trendlineType val="movingAvg"/>
            <c:period val="5"/>
            <c:dispRSqr val="0"/>
            <c:dispEq val="0"/>
          </c:trendline>
          <c:cat>
            <c:numRef>
              <c:f>Sheet4!$A$2:$A$211</c:f>
              <c:numCache>
                <c:formatCode>General</c:formatCode>
                <c:ptCount val="19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87</c:v>
                </c:pt>
                <c:pt idx="85">
                  <c:v>88</c:v>
                </c:pt>
                <c:pt idx="86">
                  <c:v>89</c:v>
                </c:pt>
                <c:pt idx="87">
                  <c:v>90</c:v>
                </c:pt>
                <c:pt idx="88">
                  <c:v>91</c:v>
                </c:pt>
                <c:pt idx="89">
                  <c:v>92</c:v>
                </c:pt>
                <c:pt idx="90">
                  <c:v>93</c:v>
                </c:pt>
                <c:pt idx="91">
                  <c:v>94</c:v>
                </c:pt>
                <c:pt idx="92">
                  <c:v>95</c:v>
                </c:pt>
                <c:pt idx="93">
                  <c:v>96</c:v>
                </c:pt>
                <c:pt idx="94">
                  <c:v>97</c:v>
                </c:pt>
                <c:pt idx="95">
                  <c:v>98</c:v>
                </c:pt>
                <c:pt idx="96">
                  <c:v>99</c:v>
                </c:pt>
                <c:pt idx="97">
                  <c:v>100</c:v>
                </c:pt>
                <c:pt idx="98">
                  <c:v>101</c:v>
                </c:pt>
                <c:pt idx="99">
                  <c:v>102</c:v>
                </c:pt>
                <c:pt idx="100">
                  <c:v>103</c:v>
                </c:pt>
                <c:pt idx="101">
                  <c:v>104</c:v>
                </c:pt>
                <c:pt idx="102">
                  <c:v>105</c:v>
                </c:pt>
                <c:pt idx="103">
                  <c:v>106</c:v>
                </c:pt>
                <c:pt idx="104">
                  <c:v>107</c:v>
                </c:pt>
                <c:pt idx="105">
                  <c:v>108</c:v>
                </c:pt>
                <c:pt idx="106">
                  <c:v>109</c:v>
                </c:pt>
                <c:pt idx="107">
                  <c:v>110</c:v>
                </c:pt>
                <c:pt idx="108">
                  <c:v>111</c:v>
                </c:pt>
                <c:pt idx="109">
                  <c:v>112</c:v>
                </c:pt>
                <c:pt idx="110">
                  <c:v>113</c:v>
                </c:pt>
                <c:pt idx="111">
                  <c:v>114</c:v>
                </c:pt>
                <c:pt idx="112">
                  <c:v>115</c:v>
                </c:pt>
                <c:pt idx="113">
                  <c:v>116</c:v>
                </c:pt>
                <c:pt idx="114">
                  <c:v>117</c:v>
                </c:pt>
                <c:pt idx="115">
                  <c:v>118</c:v>
                </c:pt>
                <c:pt idx="116">
                  <c:v>119</c:v>
                </c:pt>
                <c:pt idx="117">
                  <c:v>120</c:v>
                </c:pt>
                <c:pt idx="118">
                  <c:v>121</c:v>
                </c:pt>
                <c:pt idx="119">
                  <c:v>122</c:v>
                </c:pt>
                <c:pt idx="120">
                  <c:v>123</c:v>
                </c:pt>
                <c:pt idx="121">
                  <c:v>124</c:v>
                </c:pt>
                <c:pt idx="122">
                  <c:v>125</c:v>
                </c:pt>
                <c:pt idx="123">
                  <c:v>126</c:v>
                </c:pt>
                <c:pt idx="124">
                  <c:v>127</c:v>
                </c:pt>
                <c:pt idx="125">
                  <c:v>128</c:v>
                </c:pt>
                <c:pt idx="126">
                  <c:v>129</c:v>
                </c:pt>
                <c:pt idx="127">
                  <c:v>130</c:v>
                </c:pt>
                <c:pt idx="128">
                  <c:v>131</c:v>
                </c:pt>
                <c:pt idx="129">
                  <c:v>132</c:v>
                </c:pt>
                <c:pt idx="130">
                  <c:v>134</c:v>
                </c:pt>
                <c:pt idx="131">
                  <c:v>135</c:v>
                </c:pt>
                <c:pt idx="132">
                  <c:v>136</c:v>
                </c:pt>
                <c:pt idx="133">
                  <c:v>137</c:v>
                </c:pt>
                <c:pt idx="134">
                  <c:v>138</c:v>
                </c:pt>
                <c:pt idx="135">
                  <c:v>139</c:v>
                </c:pt>
                <c:pt idx="136">
                  <c:v>141</c:v>
                </c:pt>
                <c:pt idx="137">
                  <c:v>142</c:v>
                </c:pt>
                <c:pt idx="138">
                  <c:v>143</c:v>
                </c:pt>
                <c:pt idx="139">
                  <c:v>144</c:v>
                </c:pt>
                <c:pt idx="140">
                  <c:v>145</c:v>
                </c:pt>
                <c:pt idx="141">
                  <c:v>146</c:v>
                </c:pt>
                <c:pt idx="142">
                  <c:v>147</c:v>
                </c:pt>
                <c:pt idx="143">
                  <c:v>148</c:v>
                </c:pt>
                <c:pt idx="144">
                  <c:v>149</c:v>
                </c:pt>
                <c:pt idx="145">
                  <c:v>150</c:v>
                </c:pt>
                <c:pt idx="146">
                  <c:v>152</c:v>
                </c:pt>
                <c:pt idx="147">
                  <c:v>154</c:v>
                </c:pt>
                <c:pt idx="148">
                  <c:v>155</c:v>
                </c:pt>
                <c:pt idx="149">
                  <c:v>156</c:v>
                </c:pt>
                <c:pt idx="150">
                  <c:v>157</c:v>
                </c:pt>
                <c:pt idx="151">
                  <c:v>158</c:v>
                </c:pt>
                <c:pt idx="152">
                  <c:v>159</c:v>
                </c:pt>
                <c:pt idx="153">
                  <c:v>160</c:v>
                </c:pt>
                <c:pt idx="154">
                  <c:v>161</c:v>
                </c:pt>
                <c:pt idx="155">
                  <c:v>162</c:v>
                </c:pt>
                <c:pt idx="156">
                  <c:v>163</c:v>
                </c:pt>
                <c:pt idx="157">
                  <c:v>164</c:v>
                </c:pt>
                <c:pt idx="158">
                  <c:v>165</c:v>
                </c:pt>
                <c:pt idx="159">
                  <c:v>166</c:v>
                </c:pt>
                <c:pt idx="160">
                  <c:v>167</c:v>
                </c:pt>
                <c:pt idx="161">
                  <c:v>168</c:v>
                </c:pt>
                <c:pt idx="162">
                  <c:v>169</c:v>
                </c:pt>
                <c:pt idx="163">
                  <c:v>172</c:v>
                </c:pt>
                <c:pt idx="164">
                  <c:v>173</c:v>
                </c:pt>
                <c:pt idx="165">
                  <c:v>175</c:v>
                </c:pt>
                <c:pt idx="166">
                  <c:v>176</c:v>
                </c:pt>
                <c:pt idx="167">
                  <c:v>178</c:v>
                </c:pt>
                <c:pt idx="168">
                  <c:v>179</c:v>
                </c:pt>
                <c:pt idx="169">
                  <c:v>180</c:v>
                </c:pt>
                <c:pt idx="170">
                  <c:v>181</c:v>
                </c:pt>
                <c:pt idx="171">
                  <c:v>182</c:v>
                </c:pt>
                <c:pt idx="172">
                  <c:v>183</c:v>
                </c:pt>
                <c:pt idx="173">
                  <c:v>184</c:v>
                </c:pt>
                <c:pt idx="174">
                  <c:v>185</c:v>
                </c:pt>
                <c:pt idx="175">
                  <c:v>186</c:v>
                </c:pt>
                <c:pt idx="176">
                  <c:v>187</c:v>
                </c:pt>
                <c:pt idx="177">
                  <c:v>188</c:v>
                </c:pt>
                <c:pt idx="178">
                  <c:v>189</c:v>
                </c:pt>
                <c:pt idx="179">
                  <c:v>190</c:v>
                </c:pt>
                <c:pt idx="180">
                  <c:v>191</c:v>
                </c:pt>
                <c:pt idx="181">
                  <c:v>192</c:v>
                </c:pt>
                <c:pt idx="182">
                  <c:v>193</c:v>
                </c:pt>
                <c:pt idx="183">
                  <c:v>194</c:v>
                </c:pt>
                <c:pt idx="184">
                  <c:v>197</c:v>
                </c:pt>
                <c:pt idx="185">
                  <c:v>198</c:v>
                </c:pt>
                <c:pt idx="186">
                  <c:v>199</c:v>
                </c:pt>
                <c:pt idx="187">
                  <c:v>200</c:v>
                </c:pt>
                <c:pt idx="188">
                  <c:v>202</c:v>
                </c:pt>
                <c:pt idx="189">
                  <c:v>203</c:v>
                </c:pt>
                <c:pt idx="190">
                  <c:v>204</c:v>
                </c:pt>
                <c:pt idx="191">
                  <c:v>206</c:v>
                </c:pt>
                <c:pt idx="192">
                  <c:v>207</c:v>
                </c:pt>
                <c:pt idx="193">
                  <c:v>208</c:v>
                </c:pt>
                <c:pt idx="194">
                  <c:v>209</c:v>
                </c:pt>
                <c:pt idx="195">
                  <c:v>210</c:v>
                </c:pt>
              </c:numCache>
            </c:numRef>
          </c:cat>
          <c:val>
            <c:numRef>
              <c:f>Sheet4!$F$2:$F$211</c:f>
              <c:numCache>
                <c:formatCode>0.00</c:formatCode>
                <c:ptCount val="196"/>
                <c:pt idx="0">
                  <c:v>0.72038578206424519</c:v>
                </c:pt>
                <c:pt idx="1">
                  <c:v>0.70749716016660358</c:v>
                </c:pt>
                <c:pt idx="2">
                  <c:v>0.5121297086431793</c:v>
                </c:pt>
                <c:pt idx="3">
                  <c:v>0.40150778210116733</c:v>
                </c:pt>
                <c:pt idx="4">
                  <c:v>0.43860877684407096</c:v>
                </c:pt>
                <c:pt idx="5">
                  <c:v>0.55140723721998852</c:v>
                </c:pt>
                <c:pt idx="6">
                  <c:v>0.446522655426765</c:v>
                </c:pt>
                <c:pt idx="7">
                  <c:v>0.35529608006672225</c:v>
                </c:pt>
                <c:pt idx="8">
                  <c:v>0.39223560910307897</c:v>
                </c:pt>
                <c:pt idx="9">
                  <c:v>0.43946512468377302</c:v>
                </c:pt>
                <c:pt idx="10">
                  <c:v>0.53574549903862956</c:v>
                </c:pt>
                <c:pt idx="11">
                  <c:v>0.48185776487663279</c:v>
                </c:pt>
                <c:pt idx="12">
                  <c:v>0.46358653093187158</c:v>
                </c:pt>
                <c:pt idx="13">
                  <c:v>0.4819672131147541</c:v>
                </c:pt>
                <c:pt idx="14">
                  <c:v>0.61605206073752716</c:v>
                </c:pt>
                <c:pt idx="15">
                  <c:v>0.28278688524590162</c:v>
                </c:pt>
                <c:pt idx="16">
                  <c:v>0.40289017341040462</c:v>
                </c:pt>
                <c:pt idx="17">
                  <c:v>0.26393884892086333</c:v>
                </c:pt>
                <c:pt idx="18">
                  <c:v>0.38479381443298971</c:v>
                </c:pt>
                <c:pt idx="19">
                  <c:v>0.38814993954050786</c:v>
                </c:pt>
                <c:pt idx="20">
                  <c:v>0.32069672131147542</c:v>
                </c:pt>
                <c:pt idx="21">
                  <c:v>0.54332552693208436</c:v>
                </c:pt>
                <c:pt idx="22">
                  <c:v>0.33930190389845877</c:v>
                </c:pt>
                <c:pt idx="23">
                  <c:v>0.51271285281082346</c:v>
                </c:pt>
                <c:pt idx="24">
                  <c:v>0.43024592047805105</c:v>
                </c:pt>
                <c:pt idx="25">
                  <c:v>0.67910447761194026</c:v>
                </c:pt>
                <c:pt idx="26">
                  <c:v>0.21205564142194744</c:v>
                </c:pt>
                <c:pt idx="27">
                  <c:v>0.52519596864501683</c:v>
                </c:pt>
                <c:pt idx="28">
                  <c:v>0.43318318318318316</c:v>
                </c:pt>
                <c:pt idx="29">
                  <c:v>0.2774566473988439</c:v>
                </c:pt>
                <c:pt idx="30">
                  <c:v>0.1048951048951049</c:v>
                </c:pt>
                <c:pt idx="31">
                  <c:v>0.48388800845219226</c:v>
                </c:pt>
                <c:pt idx="32">
                  <c:v>0.45126731120982494</c:v>
                </c:pt>
                <c:pt idx="33">
                  <c:v>8.7053571428571425E-2</c:v>
                </c:pt>
                <c:pt idx="34">
                  <c:v>0.26671732522796354</c:v>
                </c:pt>
                <c:pt idx="35">
                  <c:v>0.29208517476898355</c:v>
                </c:pt>
                <c:pt idx="36">
                  <c:v>0.39568345323741005</c:v>
                </c:pt>
                <c:pt idx="37">
                  <c:v>0.33572068039391229</c:v>
                </c:pt>
                <c:pt idx="38">
                  <c:v>0.44758064516129031</c:v>
                </c:pt>
                <c:pt idx="39">
                  <c:v>0.40299251870324188</c:v>
                </c:pt>
                <c:pt idx="40">
                  <c:v>0.27882960413080893</c:v>
                </c:pt>
                <c:pt idx="41">
                  <c:v>0.33453453453453452</c:v>
                </c:pt>
                <c:pt idx="42">
                  <c:v>0.38182831661092531</c:v>
                </c:pt>
                <c:pt idx="43">
                  <c:v>0.48426150121065376</c:v>
                </c:pt>
                <c:pt idx="44">
                  <c:v>0.69598470363288722</c:v>
                </c:pt>
                <c:pt idx="45">
                  <c:v>0.21252796420581654</c:v>
                </c:pt>
                <c:pt idx="46">
                  <c:v>0.37918486171761279</c:v>
                </c:pt>
                <c:pt idx="47">
                  <c:v>0.2219626168224299</c:v>
                </c:pt>
                <c:pt idx="48">
                  <c:v>0.4367950213924543</c:v>
                </c:pt>
                <c:pt idx="49">
                  <c:v>0.34651290499725423</c:v>
                </c:pt>
                <c:pt idx="50">
                  <c:v>0.75972141613464883</c:v>
                </c:pt>
                <c:pt idx="51">
                  <c:v>0.23529411764705882</c:v>
                </c:pt>
                <c:pt idx="52">
                  <c:v>0.33423913043478259</c:v>
                </c:pt>
                <c:pt idx="53">
                  <c:v>0.32226211849192099</c:v>
                </c:pt>
                <c:pt idx="54">
                  <c:v>0.41168191414496835</c:v>
                </c:pt>
                <c:pt idx="55">
                  <c:v>0.26805251641137856</c:v>
                </c:pt>
                <c:pt idx="56">
                  <c:v>0.58285714285714285</c:v>
                </c:pt>
                <c:pt idx="57">
                  <c:v>0.41768292682926828</c:v>
                </c:pt>
                <c:pt idx="58">
                  <c:v>0.59152542372881356</c:v>
                </c:pt>
                <c:pt idx="59">
                  <c:v>0.24881740775780511</c:v>
                </c:pt>
                <c:pt idx="60">
                  <c:v>0.4895397489539749</c:v>
                </c:pt>
                <c:pt idx="61">
                  <c:v>0.55919395465994959</c:v>
                </c:pt>
                <c:pt idx="62">
                  <c:v>0.76344086021505375</c:v>
                </c:pt>
                <c:pt idx="63">
                  <c:v>0.28816621499548328</c:v>
                </c:pt>
                <c:pt idx="64">
                  <c:v>0.20104438642297651</c:v>
                </c:pt>
                <c:pt idx="65">
                  <c:v>0.30879712746858168</c:v>
                </c:pt>
                <c:pt idx="66">
                  <c:v>0.21559322033898304</c:v>
                </c:pt>
                <c:pt idx="67">
                  <c:v>0.42793367346938777</c:v>
                </c:pt>
                <c:pt idx="68">
                  <c:v>0.23762376237623761</c:v>
                </c:pt>
                <c:pt idx="69">
                  <c:v>0.3351214894288419</c:v>
                </c:pt>
                <c:pt idx="70">
                  <c:v>0.20196078431372549</c:v>
                </c:pt>
                <c:pt idx="71">
                  <c:v>0.23255813953488372</c:v>
                </c:pt>
                <c:pt idx="72">
                  <c:v>0.42650103519668736</c:v>
                </c:pt>
                <c:pt idx="73">
                  <c:v>0.32616081540203851</c:v>
                </c:pt>
                <c:pt idx="74">
                  <c:v>0</c:v>
                </c:pt>
                <c:pt idx="75">
                  <c:v>0.42414860681114552</c:v>
                </c:pt>
                <c:pt idx="76">
                  <c:v>0.22700587084148727</c:v>
                </c:pt>
                <c:pt idx="77">
                  <c:v>0.38817005545286504</c:v>
                </c:pt>
                <c:pt idx="78">
                  <c:v>5.4421768707482991E-2</c:v>
                </c:pt>
                <c:pt idx="79">
                  <c:v>0.35294117647058826</c:v>
                </c:pt>
                <c:pt idx="80">
                  <c:v>0.48469387755102039</c:v>
                </c:pt>
                <c:pt idx="81">
                  <c:v>9.49367088607595E-2</c:v>
                </c:pt>
                <c:pt idx="82">
                  <c:v>0.19545454545454546</c:v>
                </c:pt>
                <c:pt idx="83">
                  <c:v>0.29435084241823589</c:v>
                </c:pt>
                <c:pt idx="84">
                  <c:v>0.58599924727135866</c:v>
                </c:pt>
                <c:pt idx="85">
                  <c:v>0.17647058823529413</c:v>
                </c:pt>
                <c:pt idx="86">
                  <c:v>0.17224880382775121</c:v>
                </c:pt>
                <c:pt idx="87">
                  <c:v>0.59771754636233954</c:v>
                </c:pt>
                <c:pt idx="88">
                  <c:v>0.58325171400587661</c:v>
                </c:pt>
                <c:pt idx="89">
                  <c:v>0.2316715542521994</c:v>
                </c:pt>
                <c:pt idx="90">
                  <c:v>0</c:v>
                </c:pt>
                <c:pt idx="91">
                  <c:v>0.19662921348314608</c:v>
                </c:pt>
                <c:pt idx="92">
                  <c:v>0.46222664015904574</c:v>
                </c:pt>
                <c:pt idx="93">
                  <c:v>0.30601092896174864</c:v>
                </c:pt>
                <c:pt idx="94">
                  <c:v>9.8081023454157784E-2</c:v>
                </c:pt>
                <c:pt idx="95">
                  <c:v>0.24943820224719102</c:v>
                </c:pt>
                <c:pt idx="96">
                  <c:v>0.41499085923217549</c:v>
                </c:pt>
                <c:pt idx="97">
                  <c:v>0.26219512195121952</c:v>
                </c:pt>
                <c:pt idx="98">
                  <c:v>0.4782178217821782</c:v>
                </c:pt>
                <c:pt idx="99">
                  <c:v>0.13924050632911392</c:v>
                </c:pt>
                <c:pt idx="100">
                  <c:v>0.36602451838879158</c:v>
                </c:pt>
                <c:pt idx="101">
                  <c:v>0.18887262079062958</c:v>
                </c:pt>
                <c:pt idx="102">
                  <c:v>0.29375549692172381</c:v>
                </c:pt>
                <c:pt idx="103">
                  <c:v>0.36767317939609234</c:v>
                </c:pt>
                <c:pt idx="104">
                  <c:v>0.2109375</c:v>
                </c:pt>
                <c:pt idx="105">
                  <c:v>0.21863117870722434</c:v>
                </c:pt>
                <c:pt idx="106">
                  <c:v>0.3411764705882353</c:v>
                </c:pt>
                <c:pt idx="107">
                  <c:v>9.0909090909090912E-2</c:v>
                </c:pt>
                <c:pt idx="108">
                  <c:v>0.2541436464088398</c:v>
                </c:pt>
                <c:pt idx="109">
                  <c:v>0.33544303797468356</c:v>
                </c:pt>
                <c:pt idx="110">
                  <c:v>0</c:v>
                </c:pt>
                <c:pt idx="111">
                  <c:v>0.32413793103448274</c:v>
                </c:pt>
                <c:pt idx="112">
                  <c:v>0.19298245614035087</c:v>
                </c:pt>
                <c:pt idx="113">
                  <c:v>7.3529411764705885E-2</c:v>
                </c:pt>
                <c:pt idx="114">
                  <c:v>5.3719008264462811E-2</c:v>
                </c:pt>
                <c:pt idx="115">
                  <c:v>1</c:v>
                </c:pt>
                <c:pt idx="116">
                  <c:v>0.20711974110032363</c:v>
                </c:pt>
                <c:pt idx="117">
                  <c:v>0.16455696202531644</c:v>
                </c:pt>
                <c:pt idx="118">
                  <c:v>0.33839285714285716</c:v>
                </c:pt>
                <c:pt idx="119">
                  <c:v>0</c:v>
                </c:pt>
                <c:pt idx="120">
                  <c:v>0.31182795698924731</c:v>
                </c:pt>
                <c:pt idx="121">
                  <c:v>0.27272727272727271</c:v>
                </c:pt>
                <c:pt idx="122">
                  <c:v>0</c:v>
                </c:pt>
                <c:pt idx="123">
                  <c:v>0</c:v>
                </c:pt>
                <c:pt idx="124">
                  <c:v>0.15846994535519127</c:v>
                </c:pt>
                <c:pt idx="125">
                  <c:v>0.19230769230769232</c:v>
                </c:pt>
                <c:pt idx="126">
                  <c:v>0.82445759368836291</c:v>
                </c:pt>
                <c:pt idx="127">
                  <c:v>0.48248407643312102</c:v>
                </c:pt>
                <c:pt idx="128">
                  <c:v>0.36046511627906974</c:v>
                </c:pt>
                <c:pt idx="129">
                  <c:v>0.31224899598393574</c:v>
                </c:pt>
                <c:pt idx="130">
                  <c:v>0.48057259713701433</c:v>
                </c:pt>
                <c:pt idx="131">
                  <c:v>0.33333333333333331</c:v>
                </c:pt>
                <c:pt idx="132">
                  <c:v>0.29571984435797666</c:v>
                </c:pt>
                <c:pt idx="133">
                  <c:v>0.27083333333333331</c:v>
                </c:pt>
                <c:pt idx="134">
                  <c:v>9.4117647058823528E-2</c:v>
                </c:pt>
                <c:pt idx="135">
                  <c:v>0</c:v>
                </c:pt>
                <c:pt idx="136">
                  <c:v>0.45115452930728239</c:v>
                </c:pt>
                <c:pt idx="137">
                  <c:v>0.36021505376344087</c:v>
                </c:pt>
                <c:pt idx="138">
                  <c:v>3.0303030303030304E-2</c:v>
                </c:pt>
                <c:pt idx="139">
                  <c:v>0.26413345690454126</c:v>
                </c:pt>
                <c:pt idx="140">
                  <c:v>0</c:v>
                </c:pt>
                <c:pt idx="141">
                  <c:v>0.18092909535452323</c:v>
                </c:pt>
                <c:pt idx="142">
                  <c:v>0.5163398692810458</c:v>
                </c:pt>
                <c:pt idx="143">
                  <c:v>0</c:v>
                </c:pt>
                <c:pt idx="144">
                  <c:v>0.3048780487804878</c:v>
                </c:pt>
                <c:pt idx="145">
                  <c:v>0.47484909456740443</c:v>
                </c:pt>
                <c:pt idx="146">
                  <c:v>0.16770186335403728</c:v>
                </c:pt>
                <c:pt idx="147">
                  <c:v>9.0909090909090912E-2</c:v>
                </c:pt>
                <c:pt idx="148">
                  <c:v>0.17808219178082191</c:v>
                </c:pt>
                <c:pt idx="149">
                  <c:v>0.4266304347826087</c:v>
                </c:pt>
                <c:pt idx="150">
                  <c:v>0</c:v>
                </c:pt>
                <c:pt idx="151">
                  <c:v>0.34156378600823045</c:v>
                </c:pt>
                <c:pt idx="152">
                  <c:v>8.4745762711864403E-2</c:v>
                </c:pt>
                <c:pt idx="153">
                  <c:v>0.13733905579399142</c:v>
                </c:pt>
                <c:pt idx="154">
                  <c:v>0</c:v>
                </c:pt>
                <c:pt idx="155">
                  <c:v>9.0909090909090912E-2</c:v>
                </c:pt>
                <c:pt idx="156">
                  <c:v>0.29870129870129869</c:v>
                </c:pt>
                <c:pt idx="157">
                  <c:v>0.27534685165421557</c:v>
                </c:pt>
                <c:pt idx="158">
                  <c:v>0.17901234567901234</c:v>
                </c:pt>
                <c:pt idx="159">
                  <c:v>0.19614147909967847</c:v>
                </c:pt>
                <c:pt idx="160">
                  <c:v>0</c:v>
                </c:pt>
                <c:pt idx="161">
                  <c:v>0.20186915887850468</c:v>
                </c:pt>
                <c:pt idx="162">
                  <c:v>0.32467532467532467</c:v>
                </c:pt>
                <c:pt idx="163">
                  <c:v>5.9259259259259262E-2</c:v>
                </c:pt>
                <c:pt idx="164">
                  <c:v>0</c:v>
                </c:pt>
                <c:pt idx="165">
                  <c:v>0.1875</c:v>
                </c:pt>
                <c:pt idx="166">
                  <c:v>0.15760869565217392</c:v>
                </c:pt>
                <c:pt idx="167">
                  <c:v>0.2844364937388193</c:v>
                </c:pt>
                <c:pt idx="168">
                  <c:v>0.16302521008403362</c:v>
                </c:pt>
                <c:pt idx="169">
                  <c:v>0.1890359168241966</c:v>
                </c:pt>
                <c:pt idx="170">
                  <c:v>0</c:v>
                </c:pt>
                <c:pt idx="171">
                  <c:v>0.18992248062015504</c:v>
                </c:pt>
                <c:pt idx="172">
                  <c:v>0.32817337461300311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0.25</c:v>
                </c:pt>
                <c:pt idx="177">
                  <c:v>0.16666666666666666</c:v>
                </c:pt>
                <c:pt idx="178">
                  <c:v>0</c:v>
                </c:pt>
                <c:pt idx="179">
                  <c:v>9.3220338983050849E-2</c:v>
                </c:pt>
                <c:pt idx="180">
                  <c:v>0.52312138728323698</c:v>
                </c:pt>
                <c:pt idx="181">
                  <c:v>0.58200455580865607</c:v>
                </c:pt>
                <c:pt idx="182">
                  <c:v>0.4375</c:v>
                </c:pt>
                <c:pt idx="183">
                  <c:v>0.17222222222222222</c:v>
                </c:pt>
                <c:pt idx="184">
                  <c:v>0</c:v>
                </c:pt>
                <c:pt idx="185">
                  <c:v>0</c:v>
                </c:pt>
                <c:pt idx="186">
                  <c:v>0.16666666666666666</c:v>
                </c:pt>
                <c:pt idx="187">
                  <c:v>0.48369565217391303</c:v>
                </c:pt>
                <c:pt idx="188">
                  <c:v>0.34210526315789475</c:v>
                </c:pt>
                <c:pt idx="189">
                  <c:v>0</c:v>
                </c:pt>
                <c:pt idx="190">
                  <c:v>0.56811301715438955</c:v>
                </c:pt>
                <c:pt idx="191">
                  <c:v>0.17073170731707318</c:v>
                </c:pt>
                <c:pt idx="192">
                  <c:v>0.16636528028933092</c:v>
                </c:pt>
                <c:pt idx="193">
                  <c:v>0.22191780821917809</c:v>
                </c:pt>
                <c:pt idx="194">
                  <c:v>0</c:v>
                </c:pt>
                <c:pt idx="195">
                  <c:v>0.23529411764705882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EF8-4E53-A5AD-A44541299507}"/>
            </c:ext>
          </c:extLst>
        </c:ser>
        <c:ser>
          <c:idx val="2"/>
          <c:order val="1"/>
          <c:tx>
            <c:strRef>
              <c:f>Sheet4!$G$1</c:f>
              <c:strCache>
                <c:ptCount val="1"/>
                <c:pt idx="0">
                  <c:v>LBD Pts/GP</c:v>
                </c:pt>
              </c:strCache>
            </c:strRef>
          </c:tx>
          <c:spPr>
            <a:ln w="28575" cap="rnd">
              <a:solidFill>
                <a:schemeClr val="accent2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trendline>
            <c:name>LBD Pts/GP</c:name>
            <c:spPr>
              <a:ln w="76200" cap="rnd">
                <a:solidFill>
                  <a:srgbClr val="00B0F0"/>
                </a:solidFill>
                <a:prstDash val="solid"/>
              </a:ln>
              <a:effectLst/>
            </c:spPr>
            <c:trendlineType val="log"/>
            <c:dispRSqr val="0"/>
            <c:dispEq val="0"/>
          </c:trendline>
          <c:trendline>
            <c:spPr>
              <a:ln w="38100" cap="rnd">
                <a:solidFill>
                  <a:schemeClr val="accent2"/>
                </a:solidFill>
                <a:prstDash val="sysDot"/>
              </a:ln>
              <a:effectLst/>
            </c:spPr>
            <c:trendlineType val="movingAvg"/>
            <c:period val="5"/>
            <c:dispRSqr val="0"/>
            <c:dispEq val="0"/>
          </c:trendline>
          <c:cat>
            <c:numRef>
              <c:f>Sheet4!$A$2:$A$211</c:f>
              <c:numCache>
                <c:formatCode>General</c:formatCode>
                <c:ptCount val="19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87</c:v>
                </c:pt>
                <c:pt idx="85">
                  <c:v>88</c:v>
                </c:pt>
                <c:pt idx="86">
                  <c:v>89</c:v>
                </c:pt>
                <c:pt idx="87">
                  <c:v>90</c:v>
                </c:pt>
                <c:pt idx="88">
                  <c:v>91</c:v>
                </c:pt>
                <c:pt idx="89">
                  <c:v>92</c:v>
                </c:pt>
                <c:pt idx="90">
                  <c:v>93</c:v>
                </c:pt>
                <c:pt idx="91">
                  <c:v>94</c:v>
                </c:pt>
                <c:pt idx="92">
                  <c:v>95</c:v>
                </c:pt>
                <c:pt idx="93">
                  <c:v>96</c:v>
                </c:pt>
                <c:pt idx="94">
                  <c:v>97</c:v>
                </c:pt>
                <c:pt idx="95">
                  <c:v>98</c:v>
                </c:pt>
                <c:pt idx="96">
                  <c:v>99</c:v>
                </c:pt>
                <c:pt idx="97">
                  <c:v>100</c:v>
                </c:pt>
                <c:pt idx="98">
                  <c:v>101</c:v>
                </c:pt>
                <c:pt idx="99">
                  <c:v>102</c:v>
                </c:pt>
                <c:pt idx="100">
                  <c:v>103</c:v>
                </c:pt>
                <c:pt idx="101">
                  <c:v>104</c:v>
                </c:pt>
                <c:pt idx="102">
                  <c:v>105</c:v>
                </c:pt>
                <c:pt idx="103">
                  <c:v>106</c:v>
                </c:pt>
                <c:pt idx="104">
                  <c:v>107</c:v>
                </c:pt>
                <c:pt idx="105">
                  <c:v>108</c:v>
                </c:pt>
                <c:pt idx="106">
                  <c:v>109</c:v>
                </c:pt>
                <c:pt idx="107">
                  <c:v>110</c:v>
                </c:pt>
                <c:pt idx="108">
                  <c:v>111</c:v>
                </c:pt>
                <c:pt idx="109">
                  <c:v>112</c:v>
                </c:pt>
                <c:pt idx="110">
                  <c:v>113</c:v>
                </c:pt>
                <c:pt idx="111">
                  <c:v>114</c:v>
                </c:pt>
                <c:pt idx="112">
                  <c:v>115</c:v>
                </c:pt>
                <c:pt idx="113">
                  <c:v>116</c:v>
                </c:pt>
                <c:pt idx="114">
                  <c:v>117</c:v>
                </c:pt>
                <c:pt idx="115">
                  <c:v>118</c:v>
                </c:pt>
                <c:pt idx="116">
                  <c:v>119</c:v>
                </c:pt>
                <c:pt idx="117">
                  <c:v>120</c:v>
                </c:pt>
                <c:pt idx="118">
                  <c:v>121</c:v>
                </c:pt>
                <c:pt idx="119">
                  <c:v>122</c:v>
                </c:pt>
                <c:pt idx="120">
                  <c:v>123</c:v>
                </c:pt>
                <c:pt idx="121">
                  <c:v>124</c:v>
                </c:pt>
                <c:pt idx="122">
                  <c:v>125</c:v>
                </c:pt>
                <c:pt idx="123">
                  <c:v>126</c:v>
                </c:pt>
                <c:pt idx="124">
                  <c:v>127</c:v>
                </c:pt>
                <c:pt idx="125">
                  <c:v>128</c:v>
                </c:pt>
                <c:pt idx="126">
                  <c:v>129</c:v>
                </c:pt>
                <c:pt idx="127">
                  <c:v>130</c:v>
                </c:pt>
                <c:pt idx="128">
                  <c:v>131</c:v>
                </c:pt>
                <c:pt idx="129">
                  <c:v>132</c:v>
                </c:pt>
                <c:pt idx="130">
                  <c:v>134</c:v>
                </c:pt>
                <c:pt idx="131">
                  <c:v>135</c:v>
                </c:pt>
                <c:pt idx="132">
                  <c:v>136</c:v>
                </c:pt>
                <c:pt idx="133">
                  <c:v>137</c:v>
                </c:pt>
                <c:pt idx="134">
                  <c:v>138</c:v>
                </c:pt>
                <c:pt idx="135">
                  <c:v>139</c:v>
                </c:pt>
                <c:pt idx="136">
                  <c:v>141</c:v>
                </c:pt>
                <c:pt idx="137">
                  <c:v>142</c:v>
                </c:pt>
                <c:pt idx="138">
                  <c:v>143</c:v>
                </c:pt>
                <c:pt idx="139">
                  <c:v>144</c:v>
                </c:pt>
                <c:pt idx="140">
                  <c:v>145</c:v>
                </c:pt>
                <c:pt idx="141">
                  <c:v>146</c:v>
                </c:pt>
                <c:pt idx="142">
                  <c:v>147</c:v>
                </c:pt>
                <c:pt idx="143">
                  <c:v>148</c:v>
                </c:pt>
                <c:pt idx="144">
                  <c:v>149</c:v>
                </c:pt>
                <c:pt idx="145">
                  <c:v>150</c:v>
                </c:pt>
                <c:pt idx="146">
                  <c:v>152</c:v>
                </c:pt>
                <c:pt idx="147">
                  <c:v>154</c:v>
                </c:pt>
                <c:pt idx="148">
                  <c:v>155</c:v>
                </c:pt>
                <c:pt idx="149">
                  <c:v>156</c:v>
                </c:pt>
                <c:pt idx="150">
                  <c:v>157</c:v>
                </c:pt>
                <c:pt idx="151">
                  <c:v>158</c:v>
                </c:pt>
                <c:pt idx="152">
                  <c:v>159</c:v>
                </c:pt>
                <c:pt idx="153">
                  <c:v>160</c:v>
                </c:pt>
                <c:pt idx="154">
                  <c:v>161</c:v>
                </c:pt>
                <c:pt idx="155">
                  <c:v>162</c:v>
                </c:pt>
                <c:pt idx="156">
                  <c:v>163</c:v>
                </c:pt>
                <c:pt idx="157">
                  <c:v>164</c:v>
                </c:pt>
                <c:pt idx="158">
                  <c:v>165</c:v>
                </c:pt>
                <c:pt idx="159">
                  <c:v>166</c:v>
                </c:pt>
                <c:pt idx="160">
                  <c:v>167</c:v>
                </c:pt>
                <c:pt idx="161">
                  <c:v>168</c:v>
                </c:pt>
                <c:pt idx="162">
                  <c:v>169</c:v>
                </c:pt>
                <c:pt idx="163">
                  <c:v>172</c:v>
                </c:pt>
                <c:pt idx="164">
                  <c:v>173</c:v>
                </c:pt>
                <c:pt idx="165">
                  <c:v>175</c:v>
                </c:pt>
                <c:pt idx="166">
                  <c:v>176</c:v>
                </c:pt>
                <c:pt idx="167">
                  <c:v>178</c:v>
                </c:pt>
                <c:pt idx="168">
                  <c:v>179</c:v>
                </c:pt>
                <c:pt idx="169">
                  <c:v>180</c:v>
                </c:pt>
                <c:pt idx="170">
                  <c:v>181</c:v>
                </c:pt>
                <c:pt idx="171">
                  <c:v>182</c:v>
                </c:pt>
                <c:pt idx="172">
                  <c:v>183</c:v>
                </c:pt>
                <c:pt idx="173">
                  <c:v>184</c:v>
                </c:pt>
                <c:pt idx="174">
                  <c:v>185</c:v>
                </c:pt>
                <c:pt idx="175">
                  <c:v>186</c:v>
                </c:pt>
                <c:pt idx="176">
                  <c:v>187</c:v>
                </c:pt>
                <c:pt idx="177">
                  <c:v>188</c:v>
                </c:pt>
                <c:pt idx="178">
                  <c:v>189</c:v>
                </c:pt>
                <c:pt idx="179">
                  <c:v>190</c:v>
                </c:pt>
                <c:pt idx="180">
                  <c:v>191</c:v>
                </c:pt>
                <c:pt idx="181">
                  <c:v>192</c:v>
                </c:pt>
                <c:pt idx="182">
                  <c:v>193</c:v>
                </c:pt>
                <c:pt idx="183">
                  <c:v>194</c:v>
                </c:pt>
                <c:pt idx="184">
                  <c:v>197</c:v>
                </c:pt>
                <c:pt idx="185">
                  <c:v>198</c:v>
                </c:pt>
                <c:pt idx="186">
                  <c:v>199</c:v>
                </c:pt>
                <c:pt idx="187">
                  <c:v>200</c:v>
                </c:pt>
                <c:pt idx="188">
                  <c:v>202</c:v>
                </c:pt>
                <c:pt idx="189">
                  <c:v>203</c:v>
                </c:pt>
                <c:pt idx="190">
                  <c:v>204</c:v>
                </c:pt>
                <c:pt idx="191">
                  <c:v>206</c:v>
                </c:pt>
                <c:pt idx="192">
                  <c:v>207</c:v>
                </c:pt>
                <c:pt idx="193">
                  <c:v>208</c:v>
                </c:pt>
                <c:pt idx="194">
                  <c:v>209</c:v>
                </c:pt>
                <c:pt idx="195">
                  <c:v>210</c:v>
                </c:pt>
              </c:numCache>
            </c:numRef>
          </c:cat>
          <c:val>
            <c:numRef>
              <c:f>Sheet4!$G$2:$G$211</c:f>
              <c:numCache>
                <c:formatCode>0.00</c:formatCode>
                <c:ptCount val="196"/>
                <c:pt idx="0">
                  <c:v>0.92138133725202054</c:v>
                </c:pt>
                <c:pt idx="1">
                  <c:v>0.70796074154852784</c:v>
                </c:pt>
                <c:pt idx="2">
                  <c:v>0.5073375262054507</c:v>
                </c:pt>
                <c:pt idx="3">
                  <c:v>0.67541129390840371</c:v>
                </c:pt>
                <c:pt idx="4">
                  <c:v>0.4712394182765357</c:v>
                </c:pt>
                <c:pt idx="5">
                  <c:v>0.50922693266832919</c:v>
                </c:pt>
                <c:pt idx="6">
                  <c:v>0.52459016393442626</c:v>
                </c:pt>
                <c:pt idx="7">
                  <c:v>0.34744842562432138</c:v>
                </c:pt>
                <c:pt idx="8">
                  <c:v>0.39974457215836529</c:v>
                </c:pt>
                <c:pt idx="9">
                  <c:v>0.11283185840707964</c:v>
                </c:pt>
                <c:pt idx="10">
                  <c:v>0.16071428571428573</c:v>
                </c:pt>
                <c:pt idx="11">
                  <c:v>0.57963246554364467</c:v>
                </c:pt>
                <c:pt idx="12">
                  <c:v>0.49234488315874297</c:v>
                </c:pt>
                <c:pt idx="13">
                  <c:v>0.3528773072747014</c:v>
                </c:pt>
                <c:pt idx="14">
                  <c:v>0.1038961038961039</c:v>
                </c:pt>
                <c:pt idx="15">
                  <c:v>0.51489361702127656</c:v>
                </c:pt>
                <c:pt idx="16">
                  <c:v>0.24159797083069118</c:v>
                </c:pt>
                <c:pt idx="17">
                  <c:v>0.52121212121212124</c:v>
                </c:pt>
                <c:pt idx="18">
                  <c:v>0.15876288659793814</c:v>
                </c:pt>
                <c:pt idx="19">
                  <c:v>0.35537190082644626</c:v>
                </c:pt>
                <c:pt idx="20">
                  <c:v>0.58510638297872342</c:v>
                </c:pt>
                <c:pt idx="21">
                  <c:v>0.56782334384858046</c:v>
                </c:pt>
                <c:pt idx="22">
                  <c:v>0.36899224806201553</c:v>
                </c:pt>
                <c:pt idx="23">
                  <c:v>0.62567105905319664</c:v>
                </c:pt>
                <c:pt idx="24">
                  <c:v>0.25793650793650796</c:v>
                </c:pt>
                <c:pt idx="25">
                  <c:v>0.40519187358916481</c:v>
                </c:pt>
                <c:pt idx="26">
                  <c:v>0.70825515947467166</c:v>
                </c:pt>
                <c:pt idx="27">
                  <c:v>0.51818181818181819</c:v>
                </c:pt>
                <c:pt idx="28">
                  <c:v>0.28012358393408859</c:v>
                </c:pt>
                <c:pt idx="29">
                  <c:v>0.32169117647058826</c:v>
                </c:pt>
                <c:pt idx="30">
                  <c:v>0.21703296703296704</c:v>
                </c:pt>
                <c:pt idx="31">
                  <c:v>0.33333333333333331</c:v>
                </c:pt>
                <c:pt idx="32">
                  <c:v>9.0909090909090912E-2</c:v>
                </c:pt>
                <c:pt idx="33">
                  <c:v>0</c:v>
                </c:pt>
                <c:pt idx="34">
                  <c:v>8.6419753086419748E-2</c:v>
                </c:pt>
                <c:pt idx="35">
                  <c:v>0.31988472622478387</c:v>
                </c:pt>
                <c:pt idx="36">
                  <c:v>0.22866344605475039</c:v>
                </c:pt>
                <c:pt idx="37">
                  <c:v>0.29511677282377918</c:v>
                </c:pt>
                <c:pt idx="38">
                  <c:v>0.42241379310344829</c:v>
                </c:pt>
                <c:pt idx="39">
                  <c:v>0.37735849056603776</c:v>
                </c:pt>
                <c:pt idx="40">
                  <c:v>0.18014705882352941</c:v>
                </c:pt>
                <c:pt idx="41">
                  <c:v>0.23529411764705882</c:v>
                </c:pt>
                <c:pt idx="42">
                  <c:v>0.27982062780269057</c:v>
                </c:pt>
                <c:pt idx="43">
                  <c:v>0</c:v>
                </c:pt>
                <c:pt idx="44">
                  <c:v>0.20097442143727162</c:v>
                </c:pt>
                <c:pt idx="45">
                  <c:v>0.16</c:v>
                </c:pt>
                <c:pt idx="46">
                  <c:v>0.4161168708765316</c:v>
                </c:pt>
                <c:pt idx="47">
                  <c:v>0.14285714285714285</c:v>
                </c:pt>
                <c:pt idx="48">
                  <c:v>0.24707996406109614</c:v>
                </c:pt>
                <c:pt idx="49">
                  <c:v>5.7142857142857141E-2</c:v>
                </c:pt>
                <c:pt idx="50">
                  <c:v>0.26802218114602588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0.55085324232081911</c:v>
                </c:pt>
                <c:pt idx="55">
                  <c:v>0.34863813229571983</c:v>
                </c:pt>
                <c:pt idx="56">
                  <c:v>0.22049689440993789</c:v>
                </c:pt>
                <c:pt idx="57">
                  <c:v>0</c:v>
                </c:pt>
                <c:pt idx="58">
                  <c:v>0.40716612377850164</c:v>
                </c:pt>
                <c:pt idx="59">
                  <c:v>8.3333333333333329E-2</c:v>
                </c:pt>
                <c:pt idx="60">
                  <c:v>0</c:v>
                </c:pt>
                <c:pt idx="61">
                  <c:v>0.17391304347826086</c:v>
                </c:pt>
                <c:pt idx="62">
                  <c:v>0.1111111111111111</c:v>
                </c:pt>
                <c:pt idx="63">
                  <c:v>0</c:v>
                </c:pt>
                <c:pt idx="64">
                  <c:v>0.15347334410339256</c:v>
                </c:pt>
                <c:pt idx="65">
                  <c:v>0.21697287839020121</c:v>
                </c:pt>
                <c:pt idx="66">
                  <c:v>0</c:v>
                </c:pt>
                <c:pt idx="67">
                  <c:v>0.32863849765258218</c:v>
                </c:pt>
                <c:pt idx="68">
                  <c:v>0.29324894514767935</c:v>
                </c:pt>
                <c:pt idx="69">
                  <c:v>0.65640394088669951</c:v>
                </c:pt>
                <c:pt idx="70">
                  <c:v>0.29097605893186002</c:v>
                </c:pt>
                <c:pt idx="71">
                  <c:v>0.23934426229508196</c:v>
                </c:pt>
                <c:pt idx="72">
                  <c:v>0</c:v>
                </c:pt>
                <c:pt idx="73">
                  <c:v>0.10625</c:v>
                </c:pt>
                <c:pt idx="74">
                  <c:v>0.33333333333333331</c:v>
                </c:pt>
                <c:pt idx="75">
                  <c:v>0</c:v>
                </c:pt>
                <c:pt idx="76">
                  <c:v>0.21875</c:v>
                </c:pt>
                <c:pt idx="77">
                  <c:v>8.59375E-2</c:v>
                </c:pt>
                <c:pt idx="78">
                  <c:v>0</c:v>
                </c:pt>
                <c:pt idx="79">
                  <c:v>0.42459605026929981</c:v>
                </c:pt>
                <c:pt idx="80">
                  <c:v>0.20161290322580644</c:v>
                </c:pt>
                <c:pt idx="81">
                  <c:v>0</c:v>
                </c:pt>
                <c:pt idx="82">
                  <c:v>0.1004566210045662</c:v>
                </c:pt>
                <c:pt idx="83">
                  <c:v>0.13138686131386862</c:v>
                </c:pt>
                <c:pt idx="84">
                  <c:v>0</c:v>
                </c:pt>
                <c:pt idx="85">
                  <c:v>0.25568181818181818</c:v>
                </c:pt>
                <c:pt idx="86">
                  <c:v>0.2616345062429058</c:v>
                </c:pt>
                <c:pt idx="87">
                  <c:v>0.27906976744186046</c:v>
                </c:pt>
                <c:pt idx="88">
                  <c:v>0</c:v>
                </c:pt>
                <c:pt idx="89">
                  <c:v>0</c:v>
                </c:pt>
                <c:pt idx="90">
                  <c:v>0.27810650887573962</c:v>
                </c:pt>
                <c:pt idx="91">
                  <c:v>0.36233367451381782</c:v>
                </c:pt>
                <c:pt idx="92">
                  <c:v>0</c:v>
                </c:pt>
                <c:pt idx="93">
                  <c:v>0.3645240032546786</c:v>
                </c:pt>
                <c:pt idx="94">
                  <c:v>0</c:v>
                </c:pt>
                <c:pt idx="95">
                  <c:v>0</c:v>
                </c:pt>
                <c:pt idx="96">
                  <c:v>0.1111111111111111</c:v>
                </c:pt>
                <c:pt idx="97">
                  <c:v>0.14285714285714285</c:v>
                </c:pt>
                <c:pt idx="98">
                  <c:v>0.38</c:v>
                </c:pt>
                <c:pt idx="99">
                  <c:v>0.12878787878787878</c:v>
                </c:pt>
                <c:pt idx="100">
                  <c:v>0</c:v>
                </c:pt>
                <c:pt idx="101">
                  <c:v>0.12389380530973451</c:v>
                </c:pt>
                <c:pt idx="102">
                  <c:v>0.26229508196721313</c:v>
                </c:pt>
                <c:pt idx="103">
                  <c:v>0</c:v>
                </c:pt>
                <c:pt idx="104">
                  <c:v>0.14519427402862986</c:v>
                </c:pt>
                <c:pt idx="105">
                  <c:v>0.16129032258064516</c:v>
                </c:pt>
                <c:pt idx="106">
                  <c:v>0.14444444444444443</c:v>
                </c:pt>
                <c:pt idx="107">
                  <c:v>0.1377245508982036</c:v>
                </c:pt>
                <c:pt idx="108">
                  <c:v>0</c:v>
                </c:pt>
                <c:pt idx="109">
                  <c:v>0.66666666666666663</c:v>
                </c:pt>
                <c:pt idx="110">
                  <c:v>0</c:v>
                </c:pt>
                <c:pt idx="111">
                  <c:v>7.6923076923076927E-2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0.17857142857142858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0.43140794223826717</c:v>
                </c:pt>
                <c:pt idx="122">
                  <c:v>0</c:v>
                </c:pt>
                <c:pt idx="123">
                  <c:v>0</c:v>
                </c:pt>
                <c:pt idx="124">
                  <c:v>0.37301587301587302</c:v>
                </c:pt>
                <c:pt idx="125">
                  <c:v>0.32558139534883723</c:v>
                </c:pt>
                <c:pt idx="126">
                  <c:v>0.17894736842105263</c:v>
                </c:pt>
                <c:pt idx="127">
                  <c:v>0</c:v>
                </c:pt>
                <c:pt idx="128">
                  <c:v>0.20967741935483872</c:v>
                </c:pt>
                <c:pt idx="129">
                  <c:v>0.3235294117647059</c:v>
                </c:pt>
                <c:pt idx="130">
                  <c:v>0</c:v>
                </c:pt>
                <c:pt idx="131">
                  <c:v>4.1666666666666664E-2</c:v>
                </c:pt>
                <c:pt idx="132">
                  <c:v>0</c:v>
                </c:pt>
                <c:pt idx="133">
                  <c:v>0.10526315789473684</c:v>
                </c:pt>
                <c:pt idx="134">
                  <c:v>0</c:v>
                </c:pt>
                <c:pt idx="135">
                  <c:v>0.16666666666666666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0.1951219512195122</c:v>
                </c:pt>
                <c:pt idx="143">
                  <c:v>0</c:v>
                </c:pt>
                <c:pt idx="144">
                  <c:v>0.248</c:v>
                </c:pt>
                <c:pt idx="145">
                  <c:v>0.2425828970331588</c:v>
                </c:pt>
                <c:pt idx="146">
                  <c:v>0.25</c:v>
                </c:pt>
                <c:pt idx="147">
                  <c:v>0</c:v>
                </c:pt>
                <c:pt idx="148">
                  <c:v>0</c:v>
                </c:pt>
                <c:pt idx="149">
                  <c:v>0.34560906515580736</c:v>
                </c:pt>
                <c:pt idx="150">
                  <c:v>0.27350427350427353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0.32</c:v>
                </c:pt>
                <c:pt idx="157">
                  <c:v>0.42857142857142855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0.12909090909090909</c:v>
                </c:pt>
                <c:pt idx="165">
                  <c:v>0.62932790224032586</c:v>
                </c:pt>
                <c:pt idx="166">
                  <c:v>0.24937343358395989</c:v>
                </c:pt>
                <c:pt idx="167">
                  <c:v>0.34120734908136485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0.20763723150357996</c:v>
                </c:pt>
                <c:pt idx="172">
                  <c:v>0.20341880341880342</c:v>
                </c:pt>
                <c:pt idx="173">
                  <c:v>8.8888888888888892E-2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0.20512820512820512</c:v>
                </c:pt>
                <c:pt idx="178">
                  <c:v>0</c:v>
                </c:pt>
                <c:pt idx="179">
                  <c:v>0.33333333333333331</c:v>
                </c:pt>
                <c:pt idx="180">
                  <c:v>0</c:v>
                </c:pt>
                <c:pt idx="181">
                  <c:v>0.39832535885167464</c:v>
                </c:pt>
                <c:pt idx="182">
                  <c:v>0</c:v>
                </c:pt>
                <c:pt idx="183">
                  <c:v>0</c:v>
                </c:pt>
                <c:pt idx="184">
                  <c:v>0.12727272727272726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0.92446448703494932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EF8-4E53-A5AD-A44541299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282304"/>
        <c:axId val="6233408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Sheet4!$A$1</c15:sqref>
                        </c15:formulaRef>
                      </c:ext>
                    </c:extLst>
                    <c:strCache>
                      <c:ptCount val="1"/>
                      <c:pt idx="0">
                        <c:v>Pick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Sheet4!$A$2:$A$211</c15:sqref>
                        </c15:formulaRef>
                      </c:ext>
                    </c:extLst>
                    <c:numCache>
                      <c:formatCode>General</c:formatCode>
                      <c:ptCount val="196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  <c:pt idx="32">
                        <c:v>33</c:v>
                      </c:pt>
                      <c:pt idx="33">
                        <c:v>34</c:v>
                      </c:pt>
                      <c:pt idx="34">
                        <c:v>35</c:v>
                      </c:pt>
                      <c:pt idx="35">
                        <c:v>36</c:v>
                      </c:pt>
                      <c:pt idx="36">
                        <c:v>37</c:v>
                      </c:pt>
                      <c:pt idx="37">
                        <c:v>38</c:v>
                      </c:pt>
                      <c:pt idx="38">
                        <c:v>39</c:v>
                      </c:pt>
                      <c:pt idx="39">
                        <c:v>40</c:v>
                      </c:pt>
                      <c:pt idx="40">
                        <c:v>41</c:v>
                      </c:pt>
                      <c:pt idx="41">
                        <c:v>42</c:v>
                      </c:pt>
                      <c:pt idx="42">
                        <c:v>43</c:v>
                      </c:pt>
                      <c:pt idx="43">
                        <c:v>44</c:v>
                      </c:pt>
                      <c:pt idx="44">
                        <c:v>45</c:v>
                      </c:pt>
                      <c:pt idx="45">
                        <c:v>46</c:v>
                      </c:pt>
                      <c:pt idx="46">
                        <c:v>47</c:v>
                      </c:pt>
                      <c:pt idx="47">
                        <c:v>48</c:v>
                      </c:pt>
                      <c:pt idx="48">
                        <c:v>49</c:v>
                      </c:pt>
                      <c:pt idx="49">
                        <c:v>50</c:v>
                      </c:pt>
                      <c:pt idx="50">
                        <c:v>51</c:v>
                      </c:pt>
                      <c:pt idx="51">
                        <c:v>52</c:v>
                      </c:pt>
                      <c:pt idx="52">
                        <c:v>53</c:v>
                      </c:pt>
                      <c:pt idx="53">
                        <c:v>54</c:v>
                      </c:pt>
                      <c:pt idx="54">
                        <c:v>55</c:v>
                      </c:pt>
                      <c:pt idx="55">
                        <c:v>57</c:v>
                      </c:pt>
                      <c:pt idx="56">
                        <c:v>58</c:v>
                      </c:pt>
                      <c:pt idx="57">
                        <c:v>59</c:v>
                      </c:pt>
                      <c:pt idx="58">
                        <c:v>60</c:v>
                      </c:pt>
                      <c:pt idx="59">
                        <c:v>61</c:v>
                      </c:pt>
                      <c:pt idx="60">
                        <c:v>62</c:v>
                      </c:pt>
                      <c:pt idx="61">
                        <c:v>63</c:v>
                      </c:pt>
                      <c:pt idx="62">
                        <c:v>64</c:v>
                      </c:pt>
                      <c:pt idx="63">
                        <c:v>65</c:v>
                      </c:pt>
                      <c:pt idx="64">
                        <c:v>66</c:v>
                      </c:pt>
                      <c:pt idx="65">
                        <c:v>67</c:v>
                      </c:pt>
                      <c:pt idx="66">
                        <c:v>68</c:v>
                      </c:pt>
                      <c:pt idx="67">
                        <c:v>69</c:v>
                      </c:pt>
                      <c:pt idx="68">
                        <c:v>70</c:v>
                      </c:pt>
                      <c:pt idx="69">
                        <c:v>71</c:v>
                      </c:pt>
                      <c:pt idx="70">
                        <c:v>72</c:v>
                      </c:pt>
                      <c:pt idx="71">
                        <c:v>73</c:v>
                      </c:pt>
                      <c:pt idx="72">
                        <c:v>74</c:v>
                      </c:pt>
                      <c:pt idx="73">
                        <c:v>75</c:v>
                      </c:pt>
                      <c:pt idx="74">
                        <c:v>76</c:v>
                      </c:pt>
                      <c:pt idx="75">
                        <c:v>77</c:v>
                      </c:pt>
                      <c:pt idx="76">
                        <c:v>78</c:v>
                      </c:pt>
                      <c:pt idx="77">
                        <c:v>79</c:v>
                      </c:pt>
                      <c:pt idx="78">
                        <c:v>80</c:v>
                      </c:pt>
                      <c:pt idx="79">
                        <c:v>81</c:v>
                      </c:pt>
                      <c:pt idx="80">
                        <c:v>82</c:v>
                      </c:pt>
                      <c:pt idx="81">
                        <c:v>83</c:v>
                      </c:pt>
                      <c:pt idx="82">
                        <c:v>84</c:v>
                      </c:pt>
                      <c:pt idx="83">
                        <c:v>85</c:v>
                      </c:pt>
                      <c:pt idx="84">
                        <c:v>87</c:v>
                      </c:pt>
                      <c:pt idx="85">
                        <c:v>88</c:v>
                      </c:pt>
                      <c:pt idx="86">
                        <c:v>89</c:v>
                      </c:pt>
                      <c:pt idx="87">
                        <c:v>90</c:v>
                      </c:pt>
                      <c:pt idx="88">
                        <c:v>91</c:v>
                      </c:pt>
                      <c:pt idx="89">
                        <c:v>92</c:v>
                      </c:pt>
                      <c:pt idx="90">
                        <c:v>93</c:v>
                      </c:pt>
                      <c:pt idx="91">
                        <c:v>94</c:v>
                      </c:pt>
                      <c:pt idx="92">
                        <c:v>95</c:v>
                      </c:pt>
                      <c:pt idx="93">
                        <c:v>96</c:v>
                      </c:pt>
                      <c:pt idx="94">
                        <c:v>97</c:v>
                      </c:pt>
                      <c:pt idx="95">
                        <c:v>98</c:v>
                      </c:pt>
                      <c:pt idx="96">
                        <c:v>99</c:v>
                      </c:pt>
                      <c:pt idx="97">
                        <c:v>100</c:v>
                      </c:pt>
                      <c:pt idx="98">
                        <c:v>101</c:v>
                      </c:pt>
                      <c:pt idx="99">
                        <c:v>102</c:v>
                      </c:pt>
                      <c:pt idx="100">
                        <c:v>103</c:v>
                      </c:pt>
                      <c:pt idx="101">
                        <c:v>104</c:v>
                      </c:pt>
                      <c:pt idx="102">
                        <c:v>105</c:v>
                      </c:pt>
                      <c:pt idx="103">
                        <c:v>106</c:v>
                      </c:pt>
                      <c:pt idx="104">
                        <c:v>107</c:v>
                      </c:pt>
                      <c:pt idx="105">
                        <c:v>108</c:v>
                      </c:pt>
                      <c:pt idx="106">
                        <c:v>109</c:v>
                      </c:pt>
                      <c:pt idx="107">
                        <c:v>110</c:v>
                      </c:pt>
                      <c:pt idx="108">
                        <c:v>111</c:v>
                      </c:pt>
                      <c:pt idx="109">
                        <c:v>112</c:v>
                      </c:pt>
                      <c:pt idx="110">
                        <c:v>113</c:v>
                      </c:pt>
                      <c:pt idx="111">
                        <c:v>114</c:v>
                      </c:pt>
                      <c:pt idx="112">
                        <c:v>115</c:v>
                      </c:pt>
                      <c:pt idx="113">
                        <c:v>116</c:v>
                      </c:pt>
                      <c:pt idx="114">
                        <c:v>117</c:v>
                      </c:pt>
                      <c:pt idx="115">
                        <c:v>118</c:v>
                      </c:pt>
                      <c:pt idx="116">
                        <c:v>119</c:v>
                      </c:pt>
                      <c:pt idx="117">
                        <c:v>120</c:v>
                      </c:pt>
                      <c:pt idx="118">
                        <c:v>121</c:v>
                      </c:pt>
                      <c:pt idx="119">
                        <c:v>122</c:v>
                      </c:pt>
                      <c:pt idx="120">
                        <c:v>123</c:v>
                      </c:pt>
                      <c:pt idx="121">
                        <c:v>124</c:v>
                      </c:pt>
                      <c:pt idx="122">
                        <c:v>125</c:v>
                      </c:pt>
                      <c:pt idx="123">
                        <c:v>126</c:v>
                      </c:pt>
                      <c:pt idx="124">
                        <c:v>127</c:v>
                      </c:pt>
                      <c:pt idx="125">
                        <c:v>128</c:v>
                      </c:pt>
                      <c:pt idx="126">
                        <c:v>129</c:v>
                      </c:pt>
                      <c:pt idx="127">
                        <c:v>130</c:v>
                      </c:pt>
                      <c:pt idx="128">
                        <c:v>131</c:v>
                      </c:pt>
                      <c:pt idx="129">
                        <c:v>132</c:v>
                      </c:pt>
                      <c:pt idx="130">
                        <c:v>134</c:v>
                      </c:pt>
                      <c:pt idx="131">
                        <c:v>135</c:v>
                      </c:pt>
                      <c:pt idx="132">
                        <c:v>136</c:v>
                      </c:pt>
                      <c:pt idx="133">
                        <c:v>137</c:v>
                      </c:pt>
                      <c:pt idx="134">
                        <c:v>138</c:v>
                      </c:pt>
                      <c:pt idx="135">
                        <c:v>139</c:v>
                      </c:pt>
                      <c:pt idx="136">
                        <c:v>141</c:v>
                      </c:pt>
                      <c:pt idx="137">
                        <c:v>142</c:v>
                      </c:pt>
                      <c:pt idx="138">
                        <c:v>143</c:v>
                      </c:pt>
                      <c:pt idx="139">
                        <c:v>144</c:v>
                      </c:pt>
                      <c:pt idx="140">
                        <c:v>145</c:v>
                      </c:pt>
                      <c:pt idx="141">
                        <c:v>146</c:v>
                      </c:pt>
                      <c:pt idx="142">
                        <c:v>147</c:v>
                      </c:pt>
                      <c:pt idx="143">
                        <c:v>148</c:v>
                      </c:pt>
                      <c:pt idx="144">
                        <c:v>149</c:v>
                      </c:pt>
                      <c:pt idx="145">
                        <c:v>150</c:v>
                      </c:pt>
                      <c:pt idx="146">
                        <c:v>152</c:v>
                      </c:pt>
                      <c:pt idx="147">
                        <c:v>154</c:v>
                      </c:pt>
                      <c:pt idx="148">
                        <c:v>155</c:v>
                      </c:pt>
                      <c:pt idx="149">
                        <c:v>156</c:v>
                      </c:pt>
                      <c:pt idx="150">
                        <c:v>157</c:v>
                      </c:pt>
                      <c:pt idx="151">
                        <c:v>158</c:v>
                      </c:pt>
                      <c:pt idx="152">
                        <c:v>159</c:v>
                      </c:pt>
                      <c:pt idx="153">
                        <c:v>160</c:v>
                      </c:pt>
                      <c:pt idx="154">
                        <c:v>161</c:v>
                      </c:pt>
                      <c:pt idx="155">
                        <c:v>162</c:v>
                      </c:pt>
                      <c:pt idx="156">
                        <c:v>163</c:v>
                      </c:pt>
                      <c:pt idx="157">
                        <c:v>164</c:v>
                      </c:pt>
                      <c:pt idx="158">
                        <c:v>165</c:v>
                      </c:pt>
                      <c:pt idx="159">
                        <c:v>166</c:v>
                      </c:pt>
                      <c:pt idx="160">
                        <c:v>167</c:v>
                      </c:pt>
                      <c:pt idx="161">
                        <c:v>168</c:v>
                      </c:pt>
                      <c:pt idx="162">
                        <c:v>169</c:v>
                      </c:pt>
                      <c:pt idx="163">
                        <c:v>172</c:v>
                      </c:pt>
                      <c:pt idx="164">
                        <c:v>173</c:v>
                      </c:pt>
                      <c:pt idx="165">
                        <c:v>175</c:v>
                      </c:pt>
                      <c:pt idx="166">
                        <c:v>176</c:v>
                      </c:pt>
                      <c:pt idx="167">
                        <c:v>178</c:v>
                      </c:pt>
                      <c:pt idx="168">
                        <c:v>179</c:v>
                      </c:pt>
                      <c:pt idx="169">
                        <c:v>180</c:v>
                      </c:pt>
                      <c:pt idx="170">
                        <c:v>181</c:v>
                      </c:pt>
                      <c:pt idx="171">
                        <c:v>182</c:v>
                      </c:pt>
                      <c:pt idx="172">
                        <c:v>183</c:v>
                      </c:pt>
                      <c:pt idx="173">
                        <c:v>184</c:v>
                      </c:pt>
                      <c:pt idx="174">
                        <c:v>185</c:v>
                      </c:pt>
                      <c:pt idx="175">
                        <c:v>186</c:v>
                      </c:pt>
                      <c:pt idx="176">
                        <c:v>187</c:v>
                      </c:pt>
                      <c:pt idx="177">
                        <c:v>188</c:v>
                      </c:pt>
                      <c:pt idx="178">
                        <c:v>189</c:v>
                      </c:pt>
                      <c:pt idx="179">
                        <c:v>190</c:v>
                      </c:pt>
                      <c:pt idx="180">
                        <c:v>191</c:v>
                      </c:pt>
                      <c:pt idx="181">
                        <c:v>192</c:v>
                      </c:pt>
                      <c:pt idx="182">
                        <c:v>193</c:v>
                      </c:pt>
                      <c:pt idx="183">
                        <c:v>194</c:v>
                      </c:pt>
                      <c:pt idx="184">
                        <c:v>197</c:v>
                      </c:pt>
                      <c:pt idx="185">
                        <c:v>198</c:v>
                      </c:pt>
                      <c:pt idx="186">
                        <c:v>199</c:v>
                      </c:pt>
                      <c:pt idx="187">
                        <c:v>200</c:v>
                      </c:pt>
                      <c:pt idx="188">
                        <c:v>202</c:v>
                      </c:pt>
                      <c:pt idx="189">
                        <c:v>203</c:v>
                      </c:pt>
                      <c:pt idx="190">
                        <c:v>204</c:v>
                      </c:pt>
                      <c:pt idx="191">
                        <c:v>206</c:v>
                      </c:pt>
                      <c:pt idx="192">
                        <c:v>207</c:v>
                      </c:pt>
                      <c:pt idx="193">
                        <c:v>208</c:v>
                      </c:pt>
                      <c:pt idx="194">
                        <c:v>209</c:v>
                      </c:pt>
                      <c:pt idx="195">
                        <c:v>210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Sheet4!$A$2:$A$211</c15:sqref>
                        </c15:formulaRef>
                      </c:ext>
                    </c:extLst>
                    <c:numCache>
                      <c:formatCode>General</c:formatCode>
                      <c:ptCount val="196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  <c:pt idx="32">
                        <c:v>33</c:v>
                      </c:pt>
                      <c:pt idx="33">
                        <c:v>34</c:v>
                      </c:pt>
                      <c:pt idx="34">
                        <c:v>35</c:v>
                      </c:pt>
                      <c:pt idx="35">
                        <c:v>36</c:v>
                      </c:pt>
                      <c:pt idx="36">
                        <c:v>37</c:v>
                      </c:pt>
                      <c:pt idx="37">
                        <c:v>38</c:v>
                      </c:pt>
                      <c:pt idx="38">
                        <c:v>39</c:v>
                      </c:pt>
                      <c:pt idx="39">
                        <c:v>40</c:v>
                      </c:pt>
                      <c:pt idx="40">
                        <c:v>41</c:v>
                      </c:pt>
                      <c:pt idx="41">
                        <c:v>42</c:v>
                      </c:pt>
                      <c:pt idx="42">
                        <c:v>43</c:v>
                      </c:pt>
                      <c:pt idx="43">
                        <c:v>44</c:v>
                      </c:pt>
                      <c:pt idx="44">
                        <c:v>45</c:v>
                      </c:pt>
                      <c:pt idx="45">
                        <c:v>46</c:v>
                      </c:pt>
                      <c:pt idx="46">
                        <c:v>47</c:v>
                      </c:pt>
                      <c:pt idx="47">
                        <c:v>48</c:v>
                      </c:pt>
                      <c:pt idx="48">
                        <c:v>49</c:v>
                      </c:pt>
                      <c:pt idx="49">
                        <c:v>50</c:v>
                      </c:pt>
                      <c:pt idx="50">
                        <c:v>51</c:v>
                      </c:pt>
                      <c:pt idx="51">
                        <c:v>52</c:v>
                      </c:pt>
                      <c:pt idx="52">
                        <c:v>53</c:v>
                      </c:pt>
                      <c:pt idx="53">
                        <c:v>54</c:v>
                      </c:pt>
                      <c:pt idx="54">
                        <c:v>55</c:v>
                      </c:pt>
                      <c:pt idx="55">
                        <c:v>57</c:v>
                      </c:pt>
                      <c:pt idx="56">
                        <c:v>58</c:v>
                      </c:pt>
                      <c:pt idx="57">
                        <c:v>59</c:v>
                      </c:pt>
                      <c:pt idx="58">
                        <c:v>60</c:v>
                      </c:pt>
                      <c:pt idx="59">
                        <c:v>61</c:v>
                      </c:pt>
                      <c:pt idx="60">
                        <c:v>62</c:v>
                      </c:pt>
                      <c:pt idx="61">
                        <c:v>63</c:v>
                      </c:pt>
                      <c:pt idx="62">
                        <c:v>64</c:v>
                      </c:pt>
                      <c:pt idx="63">
                        <c:v>65</c:v>
                      </c:pt>
                      <c:pt idx="64">
                        <c:v>66</c:v>
                      </c:pt>
                      <c:pt idx="65">
                        <c:v>67</c:v>
                      </c:pt>
                      <c:pt idx="66">
                        <c:v>68</c:v>
                      </c:pt>
                      <c:pt idx="67">
                        <c:v>69</c:v>
                      </c:pt>
                      <c:pt idx="68">
                        <c:v>70</c:v>
                      </c:pt>
                      <c:pt idx="69">
                        <c:v>71</c:v>
                      </c:pt>
                      <c:pt idx="70">
                        <c:v>72</c:v>
                      </c:pt>
                      <c:pt idx="71">
                        <c:v>73</c:v>
                      </c:pt>
                      <c:pt idx="72">
                        <c:v>74</c:v>
                      </c:pt>
                      <c:pt idx="73">
                        <c:v>75</c:v>
                      </c:pt>
                      <c:pt idx="74">
                        <c:v>76</c:v>
                      </c:pt>
                      <c:pt idx="75">
                        <c:v>77</c:v>
                      </c:pt>
                      <c:pt idx="76">
                        <c:v>78</c:v>
                      </c:pt>
                      <c:pt idx="77">
                        <c:v>79</c:v>
                      </c:pt>
                      <c:pt idx="78">
                        <c:v>80</c:v>
                      </c:pt>
                      <c:pt idx="79">
                        <c:v>81</c:v>
                      </c:pt>
                      <c:pt idx="80">
                        <c:v>82</c:v>
                      </c:pt>
                      <c:pt idx="81">
                        <c:v>83</c:v>
                      </c:pt>
                      <c:pt idx="82">
                        <c:v>84</c:v>
                      </c:pt>
                      <c:pt idx="83">
                        <c:v>85</c:v>
                      </c:pt>
                      <c:pt idx="84">
                        <c:v>87</c:v>
                      </c:pt>
                      <c:pt idx="85">
                        <c:v>88</c:v>
                      </c:pt>
                      <c:pt idx="86">
                        <c:v>89</c:v>
                      </c:pt>
                      <c:pt idx="87">
                        <c:v>90</c:v>
                      </c:pt>
                      <c:pt idx="88">
                        <c:v>91</c:v>
                      </c:pt>
                      <c:pt idx="89">
                        <c:v>92</c:v>
                      </c:pt>
                      <c:pt idx="90">
                        <c:v>93</c:v>
                      </c:pt>
                      <c:pt idx="91">
                        <c:v>94</c:v>
                      </c:pt>
                      <c:pt idx="92">
                        <c:v>95</c:v>
                      </c:pt>
                      <c:pt idx="93">
                        <c:v>96</c:v>
                      </c:pt>
                      <c:pt idx="94">
                        <c:v>97</c:v>
                      </c:pt>
                      <c:pt idx="95">
                        <c:v>98</c:v>
                      </c:pt>
                      <c:pt idx="96">
                        <c:v>99</c:v>
                      </c:pt>
                      <c:pt idx="97">
                        <c:v>100</c:v>
                      </c:pt>
                      <c:pt idx="98">
                        <c:v>101</c:v>
                      </c:pt>
                      <c:pt idx="99">
                        <c:v>102</c:v>
                      </c:pt>
                      <c:pt idx="100">
                        <c:v>103</c:v>
                      </c:pt>
                      <c:pt idx="101">
                        <c:v>104</c:v>
                      </c:pt>
                      <c:pt idx="102">
                        <c:v>105</c:v>
                      </c:pt>
                      <c:pt idx="103">
                        <c:v>106</c:v>
                      </c:pt>
                      <c:pt idx="104">
                        <c:v>107</c:v>
                      </c:pt>
                      <c:pt idx="105">
                        <c:v>108</c:v>
                      </c:pt>
                      <c:pt idx="106">
                        <c:v>109</c:v>
                      </c:pt>
                      <c:pt idx="107">
                        <c:v>110</c:v>
                      </c:pt>
                      <c:pt idx="108">
                        <c:v>111</c:v>
                      </c:pt>
                      <c:pt idx="109">
                        <c:v>112</c:v>
                      </c:pt>
                      <c:pt idx="110">
                        <c:v>113</c:v>
                      </c:pt>
                      <c:pt idx="111">
                        <c:v>114</c:v>
                      </c:pt>
                      <c:pt idx="112">
                        <c:v>115</c:v>
                      </c:pt>
                      <c:pt idx="113">
                        <c:v>116</c:v>
                      </c:pt>
                      <c:pt idx="114">
                        <c:v>117</c:v>
                      </c:pt>
                      <c:pt idx="115">
                        <c:v>118</c:v>
                      </c:pt>
                      <c:pt idx="116">
                        <c:v>119</c:v>
                      </c:pt>
                      <c:pt idx="117">
                        <c:v>120</c:v>
                      </c:pt>
                      <c:pt idx="118">
                        <c:v>121</c:v>
                      </c:pt>
                      <c:pt idx="119">
                        <c:v>122</c:v>
                      </c:pt>
                      <c:pt idx="120">
                        <c:v>123</c:v>
                      </c:pt>
                      <c:pt idx="121">
                        <c:v>124</c:v>
                      </c:pt>
                      <c:pt idx="122">
                        <c:v>125</c:v>
                      </c:pt>
                      <c:pt idx="123">
                        <c:v>126</c:v>
                      </c:pt>
                      <c:pt idx="124">
                        <c:v>127</c:v>
                      </c:pt>
                      <c:pt idx="125">
                        <c:v>128</c:v>
                      </c:pt>
                      <c:pt idx="126">
                        <c:v>129</c:v>
                      </c:pt>
                      <c:pt idx="127">
                        <c:v>130</c:v>
                      </c:pt>
                      <c:pt idx="128">
                        <c:v>131</c:v>
                      </c:pt>
                      <c:pt idx="129">
                        <c:v>132</c:v>
                      </c:pt>
                      <c:pt idx="130">
                        <c:v>134</c:v>
                      </c:pt>
                      <c:pt idx="131">
                        <c:v>135</c:v>
                      </c:pt>
                      <c:pt idx="132">
                        <c:v>136</c:v>
                      </c:pt>
                      <c:pt idx="133">
                        <c:v>137</c:v>
                      </c:pt>
                      <c:pt idx="134">
                        <c:v>138</c:v>
                      </c:pt>
                      <c:pt idx="135">
                        <c:v>139</c:v>
                      </c:pt>
                      <c:pt idx="136">
                        <c:v>141</c:v>
                      </c:pt>
                      <c:pt idx="137">
                        <c:v>142</c:v>
                      </c:pt>
                      <c:pt idx="138">
                        <c:v>143</c:v>
                      </c:pt>
                      <c:pt idx="139">
                        <c:v>144</c:v>
                      </c:pt>
                      <c:pt idx="140">
                        <c:v>145</c:v>
                      </c:pt>
                      <c:pt idx="141">
                        <c:v>146</c:v>
                      </c:pt>
                      <c:pt idx="142">
                        <c:v>147</c:v>
                      </c:pt>
                      <c:pt idx="143">
                        <c:v>148</c:v>
                      </c:pt>
                      <c:pt idx="144">
                        <c:v>149</c:v>
                      </c:pt>
                      <c:pt idx="145">
                        <c:v>150</c:v>
                      </c:pt>
                      <c:pt idx="146">
                        <c:v>152</c:v>
                      </c:pt>
                      <c:pt idx="147">
                        <c:v>154</c:v>
                      </c:pt>
                      <c:pt idx="148">
                        <c:v>155</c:v>
                      </c:pt>
                      <c:pt idx="149">
                        <c:v>156</c:v>
                      </c:pt>
                      <c:pt idx="150">
                        <c:v>157</c:v>
                      </c:pt>
                      <c:pt idx="151">
                        <c:v>158</c:v>
                      </c:pt>
                      <c:pt idx="152">
                        <c:v>159</c:v>
                      </c:pt>
                      <c:pt idx="153">
                        <c:v>160</c:v>
                      </c:pt>
                      <c:pt idx="154">
                        <c:v>161</c:v>
                      </c:pt>
                      <c:pt idx="155">
                        <c:v>162</c:v>
                      </c:pt>
                      <c:pt idx="156">
                        <c:v>163</c:v>
                      </c:pt>
                      <c:pt idx="157">
                        <c:v>164</c:v>
                      </c:pt>
                      <c:pt idx="158">
                        <c:v>165</c:v>
                      </c:pt>
                      <c:pt idx="159">
                        <c:v>166</c:v>
                      </c:pt>
                      <c:pt idx="160">
                        <c:v>167</c:v>
                      </c:pt>
                      <c:pt idx="161">
                        <c:v>168</c:v>
                      </c:pt>
                      <c:pt idx="162">
                        <c:v>169</c:v>
                      </c:pt>
                      <c:pt idx="163">
                        <c:v>172</c:v>
                      </c:pt>
                      <c:pt idx="164">
                        <c:v>173</c:v>
                      </c:pt>
                      <c:pt idx="165">
                        <c:v>175</c:v>
                      </c:pt>
                      <c:pt idx="166">
                        <c:v>176</c:v>
                      </c:pt>
                      <c:pt idx="167">
                        <c:v>178</c:v>
                      </c:pt>
                      <c:pt idx="168">
                        <c:v>179</c:v>
                      </c:pt>
                      <c:pt idx="169">
                        <c:v>180</c:v>
                      </c:pt>
                      <c:pt idx="170">
                        <c:v>181</c:v>
                      </c:pt>
                      <c:pt idx="171">
                        <c:v>182</c:v>
                      </c:pt>
                      <c:pt idx="172">
                        <c:v>183</c:v>
                      </c:pt>
                      <c:pt idx="173">
                        <c:v>184</c:v>
                      </c:pt>
                      <c:pt idx="174">
                        <c:v>185</c:v>
                      </c:pt>
                      <c:pt idx="175">
                        <c:v>186</c:v>
                      </c:pt>
                      <c:pt idx="176">
                        <c:v>187</c:v>
                      </c:pt>
                      <c:pt idx="177">
                        <c:v>188</c:v>
                      </c:pt>
                      <c:pt idx="178">
                        <c:v>189</c:v>
                      </c:pt>
                      <c:pt idx="179">
                        <c:v>190</c:v>
                      </c:pt>
                      <c:pt idx="180">
                        <c:v>191</c:v>
                      </c:pt>
                      <c:pt idx="181">
                        <c:v>192</c:v>
                      </c:pt>
                      <c:pt idx="182">
                        <c:v>193</c:v>
                      </c:pt>
                      <c:pt idx="183">
                        <c:v>194</c:v>
                      </c:pt>
                      <c:pt idx="184">
                        <c:v>197</c:v>
                      </c:pt>
                      <c:pt idx="185">
                        <c:v>198</c:v>
                      </c:pt>
                      <c:pt idx="186">
                        <c:v>199</c:v>
                      </c:pt>
                      <c:pt idx="187">
                        <c:v>200</c:v>
                      </c:pt>
                      <c:pt idx="188">
                        <c:v>202</c:v>
                      </c:pt>
                      <c:pt idx="189">
                        <c:v>203</c:v>
                      </c:pt>
                      <c:pt idx="190">
                        <c:v>204</c:v>
                      </c:pt>
                      <c:pt idx="191">
                        <c:v>206</c:v>
                      </c:pt>
                      <c:pt idx="192">
                        <c:v>207</c:v>
                      </c:pt>
                      <c:pt idx="193">
                        <c:v>208</c:v>
                      </c:pt>
                      <c:pt idx="194">
                        <c:v>209</c:v>
                      </c:pt>
                      <c:pt idx="195">
                        <c:v>210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3EF8-4E53-A5AD-A44541299507}"/>
                  </c:ext>
                </c:extLst>
              </c15:ser>
            </c15:filteredLineSeries>
          </c:ext>
        </c:extLst>
      </c:lineChart>
      <c:catAx>
        <c:axId val="53282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Draft Slot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3408"/>
        <c:crosses val="autoZero"/>
        <c:auto val="1"/>
        <c:lblAlgn val="ctr"/>
        <c:lblOffset val="100"/>
        <c:tickLblSkip val="20"/>
        <c:noMultiLvlLbl val="0"/>
      </c:catAx>
      <c:valAx>
        <c:axId val="623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Points/</a:t>
                </a:r>
                <a:r>
                  <a:rPr lang="en-US" sz="1600" b="1" baseline="0"/>
                  <a:t> Game</a:t>
                </a:r>
                <a:endParaRPr lang="en-US" sz="16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8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NHL Points/Gm</a:t>
            </a:r>
            <a:r>
              <a:rPr lang="en-US" baseline="0" dirty="0"/>
              <a:t> by Month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Average PPG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harsh" dir="tl">
                <a:rot lat="0" lon="0" rev="8400000"/>
              </a:lightRig>
            </a:scene3d>
            <a:sp3d prstMaterial="flat">
              <a:bevelT w="38100" h="508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harsh" dir="tl">
                  <a:rot lat="0" lon="0" rev="8400000"/>
                </a:lightRig>
              </a:scene3d>
              <a:sp3d prstMaterial="flat">
                <a:bevelT w="381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BC-48C2-B0F0-881C0C28F4B3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harsh" dir="tl">
                  <a:rot lat="0" lon="0" rev="8400000"/>
                </a:lightRig>
              </a:scene3d>
              <a:sp3d prstMaterial="flat">
                <a:bevelT w="381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BC-48C2-B0F0-881C0C28F4B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harsh" dir="tl">
                  <a:rot lat="0" lon="0" rev="8400000"/>
                </a:lightRig>
              </a:scene3d>
              <a:sp3d prstMaterial="flat">
                <a:bevelT w="381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2BC-48C2-B0F0-881C0C28F4B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harsh" dir="tl">
                  <a:rot lat="0" lon="0" rev="8400000"/>
                </a:lightRig>
              </a:scene3d>
              <a:sp3d prstMaterial="flat">
                <a:bevelT w="381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BC-48C2-B0F0-881C0C28F4B3}"/>
              </c:ext>
            </c:extLst>
          </c:dPt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strRef>
              <c:f>Sheet2!$A$2:$A$14</c:f>
              <c:strCache>
                <c:ptCount val="13"/>
                <c:pt idx="0">
                  <c:v>SEPT LATE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JULY</c:v>
                </c:pt>
                <c:pt idx="11">
                  <c:v>AUG</c:v>
                </c:pt>
                <c:pt idx="12">
                  <c:v>SEPT EARLY</c:v>
                </c:pt>
              </c:strCache>
            </c:strRef>
          </c:cat>
          <c:val>
            <c:numRef>
              <c:f>Sheet2!$B$2:$B$14</c:f>
              <c:numCache>
                <c:formatCode>General</c:formatCode>
                <c:ptCount val="13"/>
                <c:pt idx="0">
                  <c:v>0.16</c:v>
                </c:pt>
                <c:pt idx="1">
                  <c:v>0.31</c:v>
                </c:pt>
                <c:pt idx="2">
                  <c:v>0.18</c:v>
                </c:pt>
                <c:pt idx="3">
                  <c:v>0.24</c:v>
                </c:pt>
                <c:pt idx="4">
                  <c:v>0.24</c:v>
                </c:pt>
                <c:pt idx="5">
                  <c:v>0.23</c:v>
                </c:pt>
                <c:pt idx="6">
                  <c:v>0.24</c:v>
                </c:pt>
                <c:pt idx="7">
                  <c:v>0.3</c:v>
                </c:pt>
                <c:pt idx="8">
                  <c:v>0.28999999999999998</c:v>
                </c:pt>
                <c:pt idx="9">
                  <c:v>0.28999999999999998</c:v>
                </c:pt>
                <c:pt idx="10">
                  <c:v>0.28999999999999998</c:v>
                </c:pt>
                <c:pt idx="11">
                  <c:v>0.44</c:v>
                </c:pt>
                <c:pt idx="12">
                  <c:v>0.43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2BC-48C2-B0F0-881C0C28F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7191424"/>
        <c:axId val="39397632"/>
      </c:barChart>
      <c:catAx>
        <c:axId val="971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97632"/>
        <c:crosses val="autoZero"/>
        <c:auto val="1"/>
        <c:lblAlgn val="ctr"/>
        <c:lblOffset val="100"/>
        <c:noMultiLvlLbl val="0"/>
      </c:catAx>
      <c:valAx>
        <c:axId val="3939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19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Dallas Drafting</a:t>
            </a:r>
            <a:r>
              <a:rPr lang="en-US" baseline="0"/>
              <a:t> Value Year 1 vs. Year 2</a:t>
            </a:r>
            <a:endParaRPr lang="en-US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'All Picks'!$AD$3</c:f>
              <c:strCache>
                <c:ptCount val="1"/>
                <c:pt idx="0">
                  <c:v>Year 2</c:v>
                </c:pt>
              </c:strCache>
            </c:strRef>
          </c:tx>
          <c:spPr>
            <a:ln w="66675">
              <a:noFill/>
            </a:ln>
          </c:spPr>
          <c:trendline>
            <c:trendlineType val="linear"/>
            <c:dispRSqr val="1"/>
            <c:dispEq val="0"/>
            <c:trendlineLbl>
              <c:layout>
                <c:manualLayout>
                  <c:x val="-0.15384386847477399"/>
                  <c:y val="-0.2891546369203849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'All Picks'!$AE$2:$AU$2</c:f>
              <c:numCache>
                <c:formatCode>General</c:formatCode>
                <c:ptCount val="17"/>
                <c:pt idx="0">
                  <c:v>-0.81</c:v>
                </c:pt>
                <c:pt idx="1">
                  <c:v>1.17</c:v>
                </c:pt>
                <c:pt idx="2">
                  <c:v>1.08</c:v>
                </c:pt>
                <c:pt idx="3">
                  <c:v>0.44</c:v>
                </c:pt>
                <c:pt idx="4">
                  <c:v>8.73</c:v>
                </c:pt>
                <c:pt idx="5">
                  <c:v>-1.99</c:v>
                </c:pt>
                <c:pt idx="6">
                  <c:v>1.08</c:v>
                </c:pt>
                <c:pt idx="7">
                  <c:v>2.64</c:v>
                </c:pt>
                <c:pt idx="8">
                  <c:v>-0.25</c:v>
                </c:pt>
                <c:pt idx="9">
                  <c:v>0.12</c:v>
                </c:pt>
                <c:pt idx="10">
                  <c:v>2.44</c:v>
                </c:pt>
                <c:pt idx="11">
                  <c:v>-0.91</c:v>
                </c:pt>
                <c:pt idx="12">
                  <c:v>1.03</c:v>
                </c:pt>
                <c:pt idx="13">
                  <c:v>-3</c:v>
                </c:pt>
                <c:pt idx="14">
                  <c:v>5.9</c:v>
                </c:pt>
                <c:pt idx="15">
                  <c:v>0.48</c:v>
                </c:pt>
                <c:pt idx="16">
                  <c:v>3.99</c:v>
                </c:pt>
              </c:numCache>
            </c:numRef>
          </c:xVal>
          <c:yVal>
            <c:numRef>
              <c:f>'All Picks'!$AE$3:$AU$3</c:f>
              <c:numCache>
                <c:formatCode>General</c:formatCode>
                <c:ptCount val="17"/>
                <c:pt idx="0">
                  <c:v>1.17</c:v>
                </c:pt>
                <c:pt idx="1">
                  <c:v>1.08</c:v>
                </c:pt>
                <c:pt idx="2">
                  <c:v>0.44</c:v>
                </c:pt>
                <c:pt idx="3">
                  <c:v>8.73</c:v>
                </c:pt>
                <c:pt idx="4">
                  <c:v>-1.99</c:v>
                </c:pt>
                <c:pt idx="5">
                  <c:v>1.08</c:v>
                </c:pt>
                <c:pt idx="6">
                  <c:v>2.64</c:v>
                </c:pt>
                <c:pt idx="7">
                  <c:v>-0.25</c:v>
                </c:pt>
                <c:pt idx="8">
                  <c:v>0.12</c:v>
                </c:pt>
                <c:pt idx="9">
                  <c:v>2.44</c:v>
                </c:pt>
                <c:pt idx="10">
                  <c:v>-0.91</c:v>
                </c:pt>
                <c:pt idx="11">
                  <c:v>1.03</c:v>
                </c:pt>
                <c:pt idx="12">
                  <c:v>-3</c:v>
                </c:pt>
                <c:pt idx="13">
                  <c:v>5.9</c:v>
                </c:pt>
                <c:pt idx="14">
                  <c:v>0.48</c:v>
                </c:pt>
                <c:pt idx="15">
                  <c:v>3.99</c:v>
                </c:pt>
                <c:pt idx="16">
                  <c:v>-0.21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89B-458B-A72E-1EDEA2900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402816"/>
        <c:axId val="87769088"/>
      </c:scatterChart>
      <c:valAx>
        <c:axId val="39402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/>
                  <a:t>Year</a:t>
                </a:r>
                <a:r>
                  <a:rPr lang="en-US" sz="1600" baseline="0" dirty="0"/>
                  <a:t> X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47922944031362452"/>
              <c:y val="0.9471090971418436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7769088"/>
        <c:crosses val="autoZero"/>
        <c:crossBetween val="midCat"/>
      </c:valAx>
      <c:valAx>
        <c:axId val="877690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Year X + 1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940281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Detroit Drafting Value Year</a:t>
            </a:r>
            <a:r>
              <a:rPr lang="en-US" baseline="0"/>
              <a:t> 1 vs. Year 2</a:t>
            </a:r>
            <a:endParaRPr lang="en-US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'All Picks'!$AC$20</c:f>
              <c:strCache>
                <c:ptCount val="1"/>
                <c:pt idx="0">
                  <c:v>Year 2</c:v>
                </c:pt>
              </c:strCache>
            </c:strRef>
          </c:tx>
          <c:spPr>
            <a:ln w="66675">
              <a:noFill/>
            </a:ln>
          </c:spPr>
          <c:trendline>
            <c:trendlineType val="linear"/>
            <c:dispRSqr val="1"/>
            <c:dispEq val="0"/>
            <c:trendlineLbl>
              <c:layout>
                <c:manualLayout>
                  <c:x val="-0.12663504301545639"/>
                  <c:y val="-0.15115835520559931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'All Picks'!$AD$19:$AT$19</c:f>
              <c:numCache>
                <c:formatCode>General</c:formatCode>
                <c:ptCount val="17"/>
                <c:pt idx="0">
                  <c:v>1.72</c:v>
                </c:pt>
                <c:pt idx="1">
                  <c:v>-2.02</c:v>
                </c:pt>
                <c:pt idx="2">
                  <c:v>-2.2000000000000002</c:v>
                </c:pt>
                <c:pt idx="3">
                  <c:v>-1.4</c:v>
                </c:pt>
                <c:pt idx="4">
                  <c:v>-3.79</c:v>
                </c:pt>
                <c:pt idx="5">
                  <c:v>-3.54</c:v>
                </c:pt>
                <c:pt idx="6">
                  <c:v>1.84</c:v>
                </c:pt>
                <c:pt idx="7">
                  <c:v>-2.54</c:v>
                </c:pt>
                <c:pt idx="8">
                  <c:v>9.6199999999999992</c:v>
                </c:pt>
                <c:pt idx="9">
                  <c:v>-1.5</c:v>
                </c:pt>
                <c:pt idx="10">
                  <c:v>-1.33</c:v>
                </c:pt>
                <c:pt idx="11">
                  <c:v>2.68</c:v>
                </c:pt>
                <c:pt idx="12">
                  <c:v>1.37</c:v>
                </c:pt>
                <c:pt idx="13">
                  <c:v>6.07</c:v>
                </c:pt>
                <c:pt idx="14">
                  <c:v>0.61</c:v>
                </c:pt>
                <c:pt idx="15">
                  <c:v>2.08</c:v>
                </c:pt>
                <c:pt idx="16">
                  <c:v>0.47</c:v>
                </c:pt>
              </c:numCache>
            </c:numRef>
          </c:xVal>
          <c:yVal>
            <c:numRef>
              <c:f>'All Picks'!$AD$20:$AT$20</c:f>
              <c:numCache>
                <c:formatCode>General</c:formatCode>
                <c:ptCount val="17"/>
                <c:pt idx="0">
                  <c:v>-2.02</c:v>
                </c:pt>
                <c:pt idx="1">
                  <c:v>-2.2000000000000002</c:v>
                </c:pt>
                <c:pt idx="2">
                  <c:v>-1.4</c:v>
                </c:pt>
                <c:pt idx="3">
                  <c:v>-3.79</c:v>
                </c:pt>
                <c:pt idx="4">
                  <c:v>-3.54</c:v>
                </c:pt>
                <c:pt idx="5">
                  <c:v>1.84</c:v>
                </c:pt>
                <c:pt idx="6">
                  <c:v>-2.54</c:v>
                </c:pt>
                <c:pt idx="7">
                  <c:v>9.6199999999999992</c:v>
                </c:pt>
                <c:pt idx="8">
                  <c:v>-1.5</c:v>
                </c:pt>
                <c:pt idx="9">
                  <c:v>-1.33</c:v>
                </c:pt>
                <c:pt idx="10">
                  <c:v>2.68</c:v>
                </c:pt>
                <c:pt idx="11">
                  <c:v>1.37</c:v>
                </c:pt>
                <c:pt idx="12">
                  <c:v>6.07</c:v>
                </c:pt>
                <c:pt idx="13">
                  <c:v>0.61</c:v>
                </c:pt>
                <c:pt idx="14">
                  <c:v>2.08</c:v>
                </c:pt>
                <c:pt idx="15">
                  <c:v>0.47</c:v>
                </c:pt>
                <c:pt idx="16">
                  <c:v>-0.98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EF-4D9A-9882-08DA665C6D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771392"/>
        <c:axId val="87771968"/>
      </c:scatterChart>
      <c:valAx>
        <c:axId val="877713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Year 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7771968"/>
        <c:crosses val="autoZero"/>
        <c:crossBetween val="midCat"/>
      </c:valAx>
      <c:valAx>
        <c:axId val="877719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Year X + 1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77713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NHL Drafting Value Year 1 vs. Year</a:t>
            </a:r>
            <a:r>
              <a:rPr lang="en-US" baseline="0"/>
              <a:t> 2</a:t>
            </a:r>
            <a:r>
              <a:rPr lang="en-US"/>
              <a:t> 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'All Picks'!$AD$9</c:f>
              <c:strCache>
                <c:ptCount val="1"/>
                <c:pt idx="0">
                  <c:v>Year 2</c:v>
                </c:pt>
              </c:strCache>
            </c:strRef>
          </c:tx>
          <c:spPr>
            <a:ln w="66675">
              <a:noFill/>
            </a:ln>
          </c:spPr>
          <c:trendline>
            <c:trendlineType val="linear"/>
            <c:dispRSqr val="1"/>
            <c:dispEq val="0"/>
            <c:trendlineLbl>
              <c:layout>
                <c:manualLayout>
                  <c:x val="2.3886701662292214E-2"/>
                  <c:y val="-0.1917902449693788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'All Picks'!$AE$8:$SG$8</c:f>
              <c:numCache>
                <c:formatCode>General</c:formatCode>
                <c:ptCount val="471"/>
                <c:pt idx="0">
                  <c:v>-3.96</c:v>
                </c:pt>
                <c:pt idx="1">
                  <c:v>-9.6199999999999992</c:v>
                </c:pt>
                <c:pt idx="2">
                  <c:v>-6.07</c:v>
                </c:pt>
                <c:pt idx="3">
                  <c:v>9.4700000000000006</c:v>
                </c:pt>
                <c:pt idx="4">
                  <c:v>-2.72</c:v>
                </c:pt>
                <c:pt idx="5">
                  <c:v>-2.1</c:v>
                </c:pt>
                <c:pt idx="6">
                  <c:v>1.62</c:v>
                </c:pt>
                <c:pt idx="7">
                  <c:v>-1.17</c:v>
                </c:pt>
                <c:pt idx="8">
                  <c:v>-6.05</c:v>
                </c:pt>
                <c:pt idx="9">
                  <c:v>-3.24</c:v>
                </c:pt>
                <c:pt idx="10">
                  <c:v>2.36</c:v>
                </c:pt>
                <c:pt idx="11">
                  <c:v>-0.31</c:v>
                </c:pt>
                <c:pt idx="12">
                  <c:v>-11.1</c:v>
                </c:pt>
                <c:pt idx="13">
                  <c:v>0.91</c:v>
                </c:pt>
                <c:pt idx="14">
                  <c:v>-3.19</c:v>
                </c:pt>
                <c:pt idx="15">
                  <c:v>0.57999999999999996</c:v>
                </c:pt>
                <c:pt idx="16">
                  <c:v>2.2799999999999998</c:v>
                </c:pt>
                <c:pt idx="17">
                  <c:v>-1.39</c:v>
                </c:pt>
                <c:pt idx="18">
                  <c:v>-2.0099999999999998</c:v>
                </c:pt>
                <c:pt idx="19">
                  <c:v>13.4</c:v>
                </c:pt>
                <c:pt idx="20">
                  <c:v>5.03</c:v>
                </c:pt>
                <c:pt idx="21">
                  <c:v>-2.38</c:v>
                </c:pt>
                <c:pt idx="22">
                  <c:v>0.34</c:v>
                </c:pt>
                <c:pt idx="23">
                  <c:v>-4.37</c:v>
                </c:pt>
                <c:pt idx="24">
                  <c:v>-1.41</c:v>
                </c:pt>
                <c:pt idx="25">
                  <c:v>-4.33</c:v>
                </c:pt>
                <c:pt idx="26">
                  <c:v>-0.35</c:v>
                </c:pt>
                <c:pt idx="27">
                  <c:v>-2.58</c:v>
                </c:pt>
                <c:pt idx="28">
                  <c:v>-3.11</c:v>
                </c:pt>
                <c:pt idx="29">
                  <c:v>3.61</c:v>
                </c:pt>
                <c:pt idx="30">
                  <c:v>-6.81</c:v>
                </c:pt>
                <c:pt idx="31">
                  <c:v>-10.31</c:v>
                </c:pt>
                <c:pt idx="32">
                  <c:v>-14.6</c:v>
                </c:pt>
                <c:pt idx="33">
                  <c:v>-6.14</c:v>
                </c:pt>
                <c:pt idx="34">
                  <c:v>2.5</c:v>
                </c:pt>
                <c:pt idx="35">
                  <c:v>-7.74</c:v>
                </c:pt>
                <c:pt idx="36">
                  <c:v>-1.23</c:v>
                </c:pt>
                <c:pt idx="37">
                  <c:v>-4.99</c:v>
                </c:pt>
                <c:pt idx="38">
                  <c:v>-2.34</c:v>
                </c:pt>
                <c:pt idx="39">
                  <c:v>2.4300000000000002</c:v>
                </c:pt>
                <c:pt idx="40">
                  <c:v>4.18</c:v>
                </c:pt>
                <c:pt idx="41">
                  <c:v>2.61</c:v>
                </c:pt>
                <c:pt idx="42">
                  <c:v>5.74</c:v>
                </c:pt>
                <c:pt idx="43">
                  <c:v>2.2000000000000002</c:v>
                </c:pt>
                <c:pt idx="44">
                  <c:v>0.78</c:v>
                </c:pt>
                <c:pt idx="45">
                  <c:v>1.91</c:v>
                </c:pt>
                <c:pt idx="46">
                  <c:v>-5.36</c:v>
                </c:pt>
                <c:pt idx="47">
                  <c:v>-3.69</c:v>
                </c:pt>
                <c:pt idx="48">
                  <c:v>-0.2</c:v>
                </c:pt>
                <c:pt idx="49">
                  <c:v>-0.96</c:v>
                </c:pt>
                <c:pt idx="50">
                  <c:v>-3.7</c:v>
                </c:pt>
                <c:pt idx="51">
                  <c:v>2.85</c:v>
                </c:pt>
                <c:pt idx="52">
                  <c:v>-2.17</c:v>
                </c:pt>
                <c:pt idx="53">
                  <c:v>4.03</c:v>
                </c:pt>
                <c:pt idx="54">
                  <c:v>4.95</c:v>
                </c:pt>
                <c:pt idx="55">
                  <c:v>-0.84</c:v>
                </c:pt>
                <c:pt idx="56">
                  <c:v>19.11</c:v>
                </c:pt>
                <c:pt idx="57">
                  <c:v>-5.15</c:v>
                </c:pt>
                <c:pt idx="58">
                  <c:v>7.83</c:v>
                </c:pt>
                <c:pt idx="59">
                  <c:v>-1.19</c:v>
                </c:pt>
                <c:pt idx="60">
                  <c:v>-1.58</c:v>
                </c:pt>
                <c:pt idx="61">
                  <c:v>5.26</c:v>
                </c:pt>
                <c:pt idx="62">
                  <c:v>-3.82</c:v>
                </c:pt>
                <c:pt idx="63">
                  <c:v>-3.86</c:v>
                </c:pt>
                <c:pt idx="64">
                  <c:v>2.7</c:v>
                </c:pt>
                <c:pt idx="65">
                  <c:v>0.33</c:v>
                </c:pt>
                <c:pt idx="66">
                  <c:v>-0.11</c:v>
                </c:pt>
                <c:pt idx="67">
                  <c:v>-3.64</c:v>
                </c:pt>
                <c:pt idx="68">
                  <c:v>1.18</c:v>
                </c:pt>
                <c:pt idx="69">
                  <c:v>-0.03</c:v>
                </c:pt>
                <c:pt idx="70">
                  <c:v>1.9</c:v>
                </c:pt>
                <c:pt idx="71">
                  <c:v>6.24</c:v>
                </c:pt>
                <c:pt idx="72">
                  <c:v>0.38</c:v>
                </c:pt>
                <c:pt idx="73">
                  <c:v>1.81</c:v>
                </c:pt>
                <c:pt idx="74">
                  <c:v>1.05</c:v>
                </c:pt>
                <c:pt idx="75">
                  <c:v>-3.77</c:v>
                </c:pt>
                <c:pt idx="76">
                  <c:v>3.11</c:v>
                </c:pt>
                <c:pt idx="77">
                  <c:v>-0.94</c:v>
                </c:pt>
                <c:pt idx="78">
                  <c:v>1.38</c:v>
                </c:pt>
                <c:pt idx="79">
                  <c:v>-0.16</c:v>
                </c:pt>
                <c:pt idx="80">
                  <c:v>3.51</c:v>
                </c:pt>
                <c:pt idx="81">
                  <c:v>-8.89</c:v>
                </c:pt>
                <c:pt idx="82">
                  <c:v>-3.42</c:v>
                </c:pt>
                <c:pt idx="83">
                  <c:v>-0.8</c:v>
                </c:pt>
                <c:pt idx="84">
                  <c:v>4.05</c:v>
                </c:pt>
                <c:pt idx="85">
                  <c:v>-3.7</c:v>
                </c:pt>
                <c:pt idx="86">
                  <c:v>2.85</c:v>
                </c:pt>
                <c:pt idx="87">
                  <c:v>3.57</c:v>
                </c:pt>
                <c:pt idx="88">
                  <c:v>1.56</c:v>
                </c:pt>
                <c:pt idx="89">
                  <c:v>-0.96</c:v>
                </c:pt>
                <c:pt idx="90">
                  <c:v>-2.5</c:v>
                </c:pt>
                <c:pt idx="91">
                  <c:v>0.82</c:v>
                </c:pt>
                <c:pt idx="92">
                  <c:v>-4.1500000000000004</c:v>
                </c:pt>
                <c:pt idx="93">
                  <c:v>-0.11</c:v>
                </c:pt>
                <c:pt idx="94">
                  <c:v>1.41</c:v>
                </c:pt>
                <c:pt idx="95">
                  <c:v>-3.63</c:v>
                </c:pt>
                <c:pt idx="96">
                  <c:v>1.62</c:v>
                </c:pt>
                <c:pt idx="97">
                  <c:v>-1.1299999999999999</c:v>
                </c:pt>
                <c:pt idx="98">
                  <c:v>1.52</c:v>
                </c:pt>
                <c:pt idx="99">
                  <c:v>1.51</c:v>
                </c:pt>
                <c:pt idx="100">
                  <c:v>0.23</c:v>
                </c:pt>
                <c:pt idx="101">
                  <c:v>0.8</c:v>
                </c:pt>
                <c:pt idx="102">
                  <c:v>-3.46</c:v>
                </c:pt>
                <c:pt idx="103">
                  <c:v>-0.96</c:v>
                </c:pt>
                <c:pt idx="104">
                  <c:v>4.67</c:v>
                </c:pt>
                <c:pt idx="105">
                  <c:v>4.62</c:v>
                </c:pt>
                <c:pt idx="106">
                  <c:v>-8.5</c:v>
                </c:pt>
                <c:pt idx="107">
                  <c:v>0.76</c:v>
                </c:pt>
                <c:pt idx="108">
                  <c:v>6.14</c:v>
                </c:pt>
                <c:pt idx="109">
                  <c:v>-4.1900000000000004</c:v>
                </c:pt>
                <c:pt idx="110">
                  <c:v>-2.5099999999999998</c:v>
                </c:pt>
                <c:pt idx="111">
                  <c:v>-4.6500000000000004</c:v>
                </c:pt>
                <c:pt idx="112">
                  <c:v>1.03</c:v>
                </c:pt>
                <c:pt idx="113">
                  <c:v>-2.11</c:v>
                </c:pt>
                <c:pt idx="114">
                  <c:v>-3.46</c:v>
                </c:pt>
                <c:pt idx="115">
                  <c:v>1.0900000000000001</c:v>
                </c:pt>
                <c:pt idx="116">
                  <c:v>1.42</c:v>
                </c:pt>
                <c:pt idx="117">
                  <c:v>-0.24</c:v>
                </c:pt>
                <c:pt idx="118">
                  <c:v>-4.4400000000000004</c:v>
                </c:pt>
                <c:pt idx="119">
                  <c:v>-4.3099999999999996</c:v>
                </c:pt>
                <c:pt idx="120">
                  <c:v>6.51</c:v>
                </c:pt>
                <c:pt idx="121">
                  <c:v>8.2899999999999991</c:v>
                </c:pt>
                <c:pt idx="122">
                  <c:v>-9.4700000000000006</c:v>
                </c:pt>
                <c:pt idx="123">
                  <c:v>-4.9000000000000004</c:v>
                </c:pt>
                <c:pt idx="124">
                  <c:v>-4.32</c:v>
                </c:pt>
                <c:pt idx="125">
                  <c:v>-4.0599999999999996</c:v>
                </c:pt>
                <c:pt idx="126">
                  <c:v>-14.1</c:v>
                </c:pt>
                <c:pt idx="127">
                  <c:v>-7.08</c:v>
                </c:pt>
                <c:pt idx="128">
                  <c:v>-1.1000000000000001</c:v>
                </c:pt>
                <c:pt idx="129">
                  <c:v>4.05</c:v>
                </c:pt>
                <c:pt idx="130">
                  <c:v>2.29</c:v>
                </c:pt>
                <c:pt idx="131">
                  <c:v>5.39</c:v>
                </c:pt>
                <c:pt idx="132">
                  <c:v>2.0299999999999998</c:v>
                </c:pt>
                <c:pt idx="133">
                  <c:v>7.71</c:v>
                </c:pt>
                <c:pt idx="134">
                  <c:v>2.7</c:v>
                </c:pt>
                <c:pt idx="135">
                  <c:v>0.7</c:v>
                </c:pt>
                <c:pt idx="136">
                  <c:v>2.99</c:v>
                </c:pt>
                <c:pt idx="137">
                  <c:v>2.0499999999999998</c:v>
                </c:pt>
                <c:pt idx="138">
                  <c:v>1.08</c:v>
                </c:pt>
                <c:pt idx="139">
                  <c:v>0.5</c:v>
                </c:pt>
                <c:pt idx="140">
                  <c:v>4.2699999999999996</c:v>
                </c:pt>
                <c:pt idx="141">
                  <c:v>-3.27</c:v>
                </c:pt>
                <c:pt idx="142">
                  <c:v>0.02</c:v>
                </c:pt>
                <c:pt idx="143">
                  <c:v>-5.73</c:v>
                </c:pt>
                <c:pt idx="144">
                  <c:v>-3.13</c:v>
                </c:pt>
                <c:pt idx="145">
                  <c:v>1.21</c:v>
                </c:pt>
                <c:pt idx="146">
                  <c:v>-5.13</c:v>
                </c:pt>
                <c:pt idx="147">
                  <c:v>-4.1500000000000004</c:v>
                </c:pt>
                <c:pt idx="148">
                  <c:v>0.57999999999999996</c:v>
                </c:pt>
                <c:pt idx="149">
                  <c:v>-1.68</c:v>
                </c:pt>
                <c:pt idx="150">
                  <c:v>4.21</c:v>
                </c:pt>
                <c:pt idx="151">
                  <c:v>-0.81</c:v>
                </c:pt>
                <c:pt idx="152">
                  <c:v>1.17</c:v>
                </c:pt>
                <c:pt idx="153">
                  <c:v>1.08</c:v>
                </c:pt>
                <c:pt idx="154">
                  <c:v>0.44</c:v>
                </c:pt>
                <c:pt idx="155">
                  <c:v>8.73</c:v>
                </c:pt>
                <c:pt idx="156">
                  <c:v>-1.99</c:v>
                </c:pt>
                <c:pt idx="157">
                  <c:v>1.08</c:v>
                </c:pt>
                <c:pt idx="158">
                  <c:v>2.64</c:v>
                </c:pt>
                <c:pt idx="159">
                  <c:v>-0.25</c:v>
                </c:pt>
                <c:pt idx="160">
                  <c:v>0.12</c:v>
                </c:pt>
                <c:pt idx="161">
                  <c:v>2.44</c:v>
                </c:pt>
                <c:pt idx="162">
                  <c:v>-0.91</c:v>
                </c:pt>
                <c:pt idx="163">
                  <c:v>1.03</c:v>
                </c:pt>
                <c:pt idx="164">
                  <c:v>-3</c:v>
                </c:pt>
                <c:pt idx="165">
                  <c:v>5.9</c:v>
                </c:pt>
                <c:pt idx="166">
                  <c:v>0.48</c:v>
                </c:pt>
                <c:pt idx="167">
                  <c:v>3.99</c:v>
                </c:pt>
                <c:pt idx="168">
                  <c:v>1.72</c:v>
                </c:pt>
                <c:pt idx="169">
                  <c:v>-2.02</c:v>
                </c:pt>
                <c:pt idx="170">
                  <c:v>-2.2000000000000002</c:v>
                </c:pt>
                <c:pt idx="171">
                  <c:v>-1.4</c:v>
                </c:pt>
                <c:pt idx="172">
                  <c:v>-3.79</c:v>
                </c:pt>
                <c:pt idx="173">
                  <c:v>-3.54</c:v>
                </c:pt>
                <c:pt idx="174">
                  <c:v>1.84</c:v>
                </c:pt>
                <c:pt idx="175">
                  <c:v>-2.54</c:v>
                </c:pt>
                <c:pt idx="176">
                  <c:v>9.6199999999999992</c:v>
                </c:pt>
                <c:pt idx="177">
                  <c:v>-1.5</c:v>
                </c:pt>
                <c:pt idx="178">
                  <c:v>-1.33</c:v>
                </c:pt>
                <c:pt idx="179">
                  <c:v>2.68</c:v>
                </c:pt>
                <c:pt idx="180">
                  <c:v>1.37</c:v>
                </c:pt>
                <c:pt idx="181">
                  <c:v>6.07</c:v>
                </c:pt>
                <c:pt idx="182">
                  <c:v>0.61</c:v>
                </c:pt>
                <c:pt idx="183">
                  <c:v>2.08</c:v>
                </c:pt>
                <c:pt idx="184">
                  <c:v>0.47</c:v>
                </c:pt>
                <c:pt idx="185">
                  <c:v>-2.98</c:v>
                </c:pt>
                <c:pt idx="186">
                  <c:v>3.92</c:v>
                </c:pt>
                <c:pt idx="187">
                  <c:v>10.51</c:v>
                </c:pt>
                <c:pt idx="188">
                  <c:v>0.28000000000000003</c:v>
                </c:pt>
                <c:pt idx="189">
                  <c:v>-6.03</c:v>
                </c:pt>
                <c:pt idx="190">
                  <c:v>-2.85</c:v>
                </c:pt>
                <c:pt idx="191">
                  <c:v>-0.74</c:v>
                </c:pt>
                <c:pt idx="192">
                  <c:v>0.18</c:v>
                </c:pt>
                <c:pt idx="193">
                  <c:v>-0.54</c:v>
                </c:pt>
                <c:pt idx="194">
                  <c:v>-3.07</c:v>
                </c:pt>
                <c:pt idx="195">
                  <c:v>-1.87</c:v>
                </c:pt>
                <c:pt idx="196">
                  <c:v>6.23</c:v>
                </c:pt>
                <c:pt idx="197">
                  <c:v>-1.97</c:v>
                </c:pt>
                <c:pt idx="198">
                  <c:v>-1.99</c:v>
                </c:pt>
                <c:pt idx="199">
                  <c:v>4.83</c:v>
                </c:pt>
                <c:pt idx="200">
                  <c:v>4.26</c:v>
                </c:pt>
                <c:pt idx="201">
                  <c:v>7.05</c:v>
                </c:pt>
                <c:pt idx="202">
                  <c:v>-2.65</c:v>
                </c:pt>
                <c:pt idx="203">
                  <c:v>-9.7799999999999994</c:v>
                </c:pt>
                <c:pt idx="204">
                  <c:v>11.81</c:v>
                </c:pt>
                <c:pt idx="205">
                  <c:v>-0.71</c:v>
                </c:pt>
                <c:pt idx="206">
                  <c:v>-0.79</c:v>
                </c:pt>
                <c:pt idx="207">
                  <c:v>-0.03</c:v>
                </c:pt>
                <c:pt idx="208">
                  <c:v>0.46</c:v>
                </c:pt>
                <c:pt idx="209">
                  <c:v>-1.25</c:v>
                </c:pt>
                <c:pt idx="210">
                  <c:v>-7.1</c:v>
                </c:pt>
                <c:pt idx="211">
                  <c:v>6.25</c:v>
                </c:pt>
                <c:pt idx="212">
                  <c:v>-10.53</c:v>
                </c:pt>
                <c:pt idx="213">
                  <c:v>-4.2699999999999996</c:v>
                </c:pt>
                <c:pt idx="214">
                  <c:v>-4.0199999999999996</c:v>
                </c:pt>
                <c:pt idx="215">
                  <c:v>-0.96</c:v>
                </c:pt>
                <c:pt idx="216">
                  <c:v>-2.74</c:v>
                </c:pt>
                <c:pt idx="217">
                  <c:v>3.6</c:v>
                </c:pt>
                <c:pt idx="218">
                  <c:v>0.43</c:v>
                </c:pt>
                <c:pt idx="219">
                  <c:v>-1.43</c:v>
                </c:pt>
                <c:pt idx="220">
                  <c:v>-2.29</c:v>
                </c:pt>
                <c:pt idx="221">
                  <c:v>-8.84</c:v>
                </c:pt>
                <c:pt idx="222">
                  <c:v>3.58</c:v>
                </c:pt>
                <c:pt idx="223">
                  <c:v>-2.15</c:v>
                </c:pt>
                <c:pt idx="224">
                  <c:v>-1.08</c:v>
                </c:pt>
                <c:pt idx="225">
                  <c:v>-0.57999999999999996</c:v>
                </c:pt>
                <c:pt idx="226">
                  <c:v>6.52</c:v>
                </c:pt>
                <c:pt idx="227">
                  <c:v>-1.97</c:v>
                </c:pt>
                <c:pt idx="228">
                  <c:v>-1.62</c:v>
                </c:pt>
                <c:pt idx="229">
                  <c:v>11.07</c:v>
                </c:pt>
                <c:pt idx="230">
                  <c:v>-2.09</c:v>
                </c:pt>
                <c:pt idx="231">
                  <c:v>12.06</c:v>
                </c:pt>
                <c:pt idx="232">
                  <c:v>-6.56</c:v>
                </c:pt>
                <c:pt idx="233">
                  <c:v>1.64</c:v>
                </c:pt>
                <c:pt idx="234">
                  <c:v>9.1</c:v>
                </c:pt>
                <c:pt idx="235">
                  <c:v>-0.12</c:v>
                </c:pt>
                <c:pt idx="236">
                  <c:v>0.09</c:v>
                </c:pt>
                <c:pt idx="237">
                  <c:v>-0.43</c:v>
                </c:pt>
                <c:pt idx="238">
                  <c:v>1.18</c:v>
                </c:pt>
                <c:pt idx="239">
                  <c:v>-8.6999999999999993</c:v>
                </c:pt>
                <c:pt idx="240">
                  <c:v>-0.78</c:v>
                </c:pt>
                <c:pt idx="241">
                  <c:v>4.41</c:v>
                </c:pt>
                <c:pt idx="242">
                  <c:v>2</c:v>
                </c:pt>
                <c:pt idx="243">
                  <c:v>-0.81</c:v>
                </c:pt>
                <c:pt idx="244">
                  <c:v>5.14</c:v>
                </c:pt>
                <c:pt idx="245">
                  <c:v>-2.1</c:v>
                </c:pt>
                <c:pt idx="246">
                  <c:v>-1.29</c:v>
                </c:pt>
                <c:pt idx="247">
                  <c:v>0.89</c:v>
                </c:pt>
                <c:pt idx="248">
                  <c:v>-2.21</c:v>
                </c:pt>
                <c:pt idx="249">
                  <c:v>6.14</c:v>
                </c:pt>
                <c:pt idx="250">
                  <c:v>-2.83</c:v>
                </c:pt>
                <c:pt idx="251">
                  <c:v>-2.62</c:v>
                </c:pt>
                <c:pt idx="252">
                  <c:v>-1.44</c:v>
                </c:pt>
                <c:pt idx="253">
                  <c:v>1.77</c:v>
                </c:pt>
                <c:pt idx="254">
                  <c:v>0.47</c:v>
                </c:pt>
                <c:pt idx="255">
                  <c:v>3.26</c:v>
                </c:pt>
                <c:pt idx="256">
                  <c:v>1.41</c:v>
                </c:pt>
                <c:pt idx="257">
                  <c:v>-1.98</c:v>
                </c:pt>
                <c:pt idx="258">
                  <c:v>7.0000000000000007E-2</c:v>
                </c:pt>
                <c:pt idx="259">
                  <c:v>-7.76</c:v>
                </c:pt>
                <c:pt idx="260">
                  <c:v>4.3</c:v>
                </c:pt>
                <c:pt idx="261">
                  <c:v>13.37</c:v>
                </c:pt>
                <c:pt idx="262">
                  <c:v>7.59</c:v>
                </c:pt>
                <c:pt idx="263">
                  <c:v>-0.6</c:v>
                </c:pt>
                <c:pt idx="264">
                  <c:v>-1.63</c:v>
                </c:pt>
                <c:pt idx="265">
                  <c:v>0.66</c:v>
                </c:pt>
                <c:pt idx="266">
                  <c:v>1.9</c:v>
                </c:pt>
                <c:pt idx="267">
                  <c:v>-0.61</c:v>
                </c:pt>
                <c:pt idx="268">
                  <c:v>-0.41</c:v>
                </c:pt>
                <c:pt idx="269">
                  <c:v>1.01</c:v>
                </c:pt>
                <c:pt idx="270">
                  <c:v>12.19</c:v>
                </c:pt>
                <c:pt idx="271">
                  <c:v>0.01</c:v>
                </c:pt>
                <c:pt idx="272">
                  <c:v>10.17</c:v>
                </c:pt>
                <c:pt idx="273">
                  <c:v>3.54</c:v>
                </c:pt>
                <c:pt idx="274">
                  <c:v>-0.14000000000000001</c:v>
                </c:pt>
                <c:pt idx="275">
                  <c:v>0.48</c:v>
                </c:pt>
                <c:pt idx="276">
                  <c:v>4.12</c:v>
                </c:pt>
                <c:pt idx="277">
                  <c:v>-3</c:v>
                </c:pt>
                <c:pt idx="278">
                  <c:v>2.35</c:v>
                </c:pt>
                <c:pt idx="279">
                  <c:v>-4.59</c:v>
                </c:pt>
                <c:pt idx="280">
                  <c:v>-1.54</c:v>
                </c:pt>
                <c:pt idx="281">
                  <c:v>-1.99</c:v>
                </c:pt>
                <c:pt idx="282">
                  <c:v>3.75</c:v>
                </c:pt>
                <c:pt idx="283">
                  <c:v>1.55</c:v>
                </c:pt>
                <c:pt idx="284">
                  <c:v>1.97</c:v>
                </c:pt>
                <c:pt idx="285">
                  <c:v>0.24</c:v>
                </c:pt>
                <c:pt idx="286">
                  <c:v>-3.29</c:v>
                </c:pt>
                <c:pt idx="287">
                  <c:v>-3.23</c:v>
                </c:pt>
                <c:pt idx="288">
                  <c:v>14.69</c:v>
                </c:pt>
                <c:pt idx="289">
                  <c:v>-1.93</c:v>
                </c:pt>
                <c:pt idx="290">
                  <c:v>-6.31</c:v>
                </c:pt>
                <c:pt idx="291">
                  <c:v>0.52</c:v>
                </c:pt>
                <c:pt idx="292">
                  <c:v>-10.119999999999999</c:v>
                </c:pt>
                <c:pt idx="293">
                  <c:v>-0.88</c:v>
                </c:pt>
                <c:pt idx="294">
                  <c:v>4.72</c:v>
                </c:pt>
                <c:pt idx="295">
                  <c:v>-18.940000000000001</c:v>
                </c:pt>
                <c:pt idx="296">
                  <c:v>0.31</c:v>
                </c:pt>
                <c:pt idx="297">
                  <c:v>0.41</c:v>
                </c:pt>
                <c:pt idx="298">
                  <c:v>-1.29</c:v>
                </c:pt>
                <c:pt idx="299">
                  <c:v>0.53</c:v>
                </c:pt>
                <c:pt idx="300">
                  <c:v>-2.33</c:v>
                </c:pt>
                <c:pt idx="301">
                  <c:v>3.03</c:v>
                </c:pt>
                <c:pt idx="302">
                  <c:v>-2.15</c:v>
                </c:pt>
                <c:pt idx="303">
                  <c:v>9.39</c:v>
                </c:pt>
                <c:pt idx="304">
                  <c:v>0.5</c:v>
                </c:pt>
                <c:pt idx="305">
                  <c:v>8.0399999999999991</c:v>
                </c:pt>
                <c:pt idx="306">
                  <c:v>-0.04</c:v>
                </c:pt>
                <c:pt idx="307">
                  <c:v>0.82</c:v>
                </c:pt>
                <c:pt idx="308">
                  <c:v>-3.39</c:v>
                </c:pt>
                <c:pt idx="309">
                  <c:v>5.43</c:v>
                </c:pt>
                <c:pt idx="310">
                  <c:v>2.7</c:v>
                </c:pt>
                <c:pt idx="311">
                  <c:v>-10.67</c:v>
                </c:pt>
                <c:pt idx="312">
                  <c:v>3.61</c:v>
                </c:pt>
                <c:pt idx="313">
                  <c:v>10.9</c:v>
                </c:pt>
                <c:pt idx="314">
                  <c:v>-0.82</c:v>
                </c:pt>
                <c:pt idx="315">
                  <c:v>2.58</c:v>
                </c:pt>
                <c:pt idx="316">
                  <c:v>-6.14</c:v>
                </c:pt>
                <c:pt idx="317">
                  <c:v>-0.46</c:v>
                </c:pt>
                <c:pt idx="318">
                  <c:v>-1.74</c:v>
                </c:pt>
                <c:pt idx="319">
                  <c:v>-0.44</c:v>
                </c:pt>
                <c:pt idx="320">
                  <c:v>-13.79</c:v>
                </c:pt>
                <c:pt idx="321">
                  <c:v>-18.84</c:v>
                </c:pt>
                <c:pt idx="322">
                  <c:v>9.57</c:v>
                </c:pt>
                <c:pt idx="323">
                  <c:v>-15.75</c:v>
                </c:pt>
                <c:pt idx="324">
                  <c:v>-4.9400000000000004</c:v>
                </c:pt>
                <c:pt idx="325">
                  <c:v>7.15</c:v>
                </c:pt>
                <c:pt idx="326">
                  <c:v>0.74</c:v>
                </c:pt>
                <c:pt idx="327">
                  <c:v>8.3800000000000008</c:v>
                </c:pt>
                <c:pt idx="328">
                  <c:v>3.17</c:v>
                </c:pt>
                <c:pt idx="329">
                  <c:v>-1.45</c:v>
                </c:pt>
                <c:pt idx="330">
                  <c:v>-3.42</c:v>
                </c:pt>
                <c:pt idx="331">
                  <c:v>-2.99</c:v>
                </c:pt>
                <c:pt idx="332">
                  <c:v>7.1</c:v>
                </c:pt>
                <c:pt idx="333">
                  <c:v>0</c:v>
                </c:pt>
                <c:pt idx="334">
                  <c:v>3.22</c:v>
                </c:pt>
                <c:pt idx="335">
                  <c:v>-2.97</c:v>
                </c:pt>
                <c:pt idx="336">
                  <c:v>-1.18</c:v>
                </c:pt>
                <c:pt idx="337">
                  <c:v>-8.68</c:v>
                </c:pt>
                <c:pt idx="338">
                  <c:v>4.99</c:v>
                </c:pt>
                <c:pt idx="339">
                  <c:v>4.84</c:v>
                </c:pt>
                <c:pt idx="340">
                  <c:v>1.04</c:v>
                </c:pt>
                <c:pt idx="341">
                  <c:v>14.77</c:v>
                </c:pt>
                <c:pt idx="342">
                  <c:v>-0.37</c:v>
                </c:pt>
                <c:pt idx="343">
                  <c:v>0.04</c:v>
                </c:pt>
                <c:pt idx="344">
                  <c:v>0.53</c:v>
                </c:pt>
                <c:pt idx="345">
                  <c:v>10.01</c:v>
                </c:pt>
                <c:pt idx="346">
                  <c:v>5.83</c:v>
                </c:pt>
                <c:pt idx="347">
                  <c:v>-4.96</c:v>
                </c:pt>
                <c:pt idx="348">
                  <c:v>1.25</c:v>
                </c:pt>
                <c:pt idx="349">
                  <c:v>-2.2799999999999998</c:v>
                </c:pt>
                <c:pt idx="350">
                  <c:v>0.46</c:v>
                </c:pt>
                <c:pt idx="351">
                  <c:v>1.06</c:v>
                </c:pt>
                <c:pt idx="352">
                  <c:v>-8</c:v>
                </c:pt>
                <c:pt idx="353">
                  <c:v>0.47</c:v>
                </c:pt>
                <c:pt idx="354">
                  <c:v>-2.6</c:v>
                </c:pt>
                <c:pt idx="355">
                  <c:v>1.58</c:v>
                </c:pt>
                <c:pt idx="356">
                  <c:v>0.41</c:v>
                </c:pt>
                <c:pt idx="357">
                  <c:v>1.34</c:v>
                </c:pt>
                <c:pt idx="358">
                  <c:v>1.33</c:v>
                </c:pt>
                <c:pt idx="359">
                  <c:v>1.69</c:v>
                </c:pt>
                <c:pt idx="360">
                  <c:v>-2.0299999999999998</c:v>
                </c:pt>
                <c:pt idx="361">
                  <c:v>4.7300000000000004</c:v>
                </c:pt>
                <c:pt idx="362">
                  <c:v>3.73</c:v>
                </c:pt>
                <c:pt idx="363">
                  <c:v>-0.84</c:v>
                </c:pt>
                <c:pt idx="364">
                  <c:v>-4.82</c:v>
                </c:pt>
                <c:pt idx="365">
                  <c:v>-12.96</c:v>
                </c:pt>
                <c:pt idx="366">
                  <c:v>-9.2799999999999994</c:v>
                </c:pt>
                <c:pt idx="367">
                  <c:v>-5</c:v>
                </c:pt>
                <c:pt idx="368">
                  <c:v>0.08</c:v>
                </c:pt>
                <c:pt idx="369">
                  <c:v>3.19</c:v>
                </c:pt>
                <c:pt idx="370">
                  <c:v>4.5</c:v>
                </c:pt>
                <c:pt idx="371">
                  <c:v>-8.25</c:v>
                </c:pt>
                <c:pt idx="372">
                  <c:v>-4.8499999999999996</c:v>
                </c:pt>
                <c:pt idx="373">
                  <c:v>2.37</c:v>
                </c:pt>
                <c:pt idx="374">
                  <c:v>-1.67</c:v>
                </c:pt>
                <c:pt idx="375">
                  <c:v>-9.0299999999999994</c:v>
                </c:pt>
                <c:pt idx="376">
                  <c:v>8.43</c:v>
                </c:pt>
                <c:pt idx="377">
                  <c:v>-2.39</c:v>
                </c:pt>
                <c:pt idx="378">
                  <c:v>0.36</c:v>
                </c:pt>
                <c:pt idx="379">
                  <c:v>0.41</c:v>
                </c:pt>
                <c:pt idx="380">
                  <c:v>13.91</c:v>
                </c:pt>
                <c:pt idx="381">
                  <c:v>-1.31</c:v>
                </c:pt>
                <c:pt idx="382">
                  <c:v>-0.33</c:v>
                </c:pt>
                <c:pt idx="383">
                  <c:v>4.4000000000000004</c:v>
                </c:pt>
                <c:pt idx="384">
                  <c:v>11.3</c:v>
                </c:pt>
                <c:pt idx="385">
                  <c:v>0.34</c:v>
                </c:pt>
                <c:pt idx="386">
                  <c:v>6.28</c:v>
                </c:pt>
                <c:pt idx="387">
                  <c:v>3.22</c:v>
                </c:pt>
                <c:pt idx="388">
                  <c:v>7.2</c:v>
                </c:pt>
                <c:pt idx="389">
                  <c:v>2.62</c:v>
                </c:pt>
                <c:pt idx="390">
                  <c:v>0.55000000000000004</c:v>
                </c:pt>
                <c:pt idx="391">
                  <c:v>13.48</c:v>
                </c:pt>
                <c:pt idx="392">
                  <c:v>5.6</c:v>
                </c:pt>
                <c:pt idx="393">
                  <c:v>0.84</c:v>
                </c:pt>
                <c:pt idx="394">
                  <c:v>-1.96</c:v>
                </c:pt>
                <c:pt idx="395">
                  <c:v>1.08</c:v>
                </c:pt>
                <c:pt idx="396">
                  <c:v>0.9</c:v>
                </c:pt>
                <c:pt idx="397">
                  <c:v>2.21</c:v>
                </c:pt>
                <c:pt idx="398">
                  <c:v>-0.23</c:v>
                </c:pt>
                <c:pt idx="399">
                  <c:v>3.07</c:v>
                </c:pt>
                <c:pt idx="400">
                  <c:v>1.51</c:v>
                </c:pt>
                <c:pt idx="401">
                  <c:v>3.57</c:v>
                </c:pt>
                <c:pt idx="402">
                  <c:v>-15.59</c:v>
                </c:pt>
                <c:pt idx="403">
                  <c:v>3</c:v>
                </c:pt>
                <c:pt idx="404">
                  <c:v>0.52</c:v>
                </c:pt>
                <c:pt idx="405">
                  <c:v>-11.78</c:v>
                </c:pt>
                <c:pt idx="406">
                  <c:v>-2.2400000000000002</c:v>
                </c:pt>
                <c:pt idx="407">
                  <c:v>-0.37</c:v>
                </c:pt>
                <c:pt idx="408">
                  <c:v>3.97</c:v>
                </c:pt>
                <c:pt idx="409">
                  <c:v>-2.66</c:v>
                </c:pt>
                <c:pt idx="410">
                  <c:v>7.95</c:v>
                </c:pt>
                <c:pt idx="411">
                  <c:v>2.79</c:v>
                </c:pt>
                <c:pt idx="412">
                  <c:v>-3.8</c:v>
                </c:pt>
                <c:pt idx="413">
                  <c:v>-11.05</c:v>
                </c:pt>
                <c:pt idx="414">
                  <c:v>0.27</c:v>
                </c:pt>
                <c:pt idx="415">
                  <c:v>-0.82</c:v>
                </c:pt>
                <c:pt idx="416">
                  <c:v>0.35</c:v>
                </c:pt>
                <c:pt idx="417">
                  <c:v>-2.81</c:v>
                </c:pt>
                <c:pt idx="418">
                  <c:v>-2.29</c:v>
                </c:pt>
                <c:pt idx="419">
                  <c:v>0.55000000000000004</c:v>
                </c:pt>
                <c:pt idx="420">
                  <c:v>2.02</c:v>
                </c:pt>
                <c:pt idx="421">
                  <c:v>-1.42</c:v>
                </c:pt>
                <c:pt idx="422">
                  <c:v>-1.01</c:v>
                </c:pt>
                <c:pt idx="423">
                  <c:v>-0.12</c:v>
                </c:pt>
                <c:pt idx="424">
                  <c:v>-1.25</c:v>
                </c:pt>
                <c:pt idx="425">
                  <c:v>1.1200000000000001</c:v>
                </c:pt>
                <c:pt idx="426">
                  <c:v>3.15</c:v>
                </c:pt>
                <c:pt idx="427">
                  <c:v>-1.5</c:v>
                </c:pt>
                <c:pt idx="428">
                  <c:v>-3.76</c:v>
                </c:pt>
                <c:pt idx="429">
                  <c:v>-0.48</c:v>
                </c:pt>
                <c:pt idx="430">
                  <c:v>2.77</c:v>
                </c:pt>
                <c:pt idx="431">
                  <c:v>10.050000000000001</c:v>
                </c:pt>
                <c:pt idx="432">
                  <c:v>-0.2</c:v>
                </c:pt>
                <c:pt idx="433">
                  <c:v>1.23</c:v>
                </c:pt>
                <c:pt idx="434">
                  <c:v>-0.9</c:v>
                </c:pt>
                <c:pt idx="435">
                  <c:v>6.78</c:v>
                </c:pt>
                <c:pt idx="436">
                  <c:v>2.5099999999999998</c:v>
                </c:pt>
                <c:pt idx="437">
                  <c:v>-2.08</c:v>
                </c:pt>
                <c:pt idx="438">
                  <c:v>5.85</c:v>
                </c:pt>
                <c:pt idx="439">
                  <c:v>-0.33</c:v>
                </c:pt>
                <c:pt idx="440">
                  <c:v>-1.1499999999999999</c:v>
                </c:pt>
                <c:pt idx="441">
                  <c:v>1.46</c:v>
                </c:pt>
                <c:pt idx="442">
                  <c:v>-3.04</c:v>
                </c:pt>
                <c:pt idx="443">
                  <c:v>2.31</c:v>
                </c:pt>
                <c:pt idx="444">
                  <c:v>-9.26</c:v>
                </c:pt>
                <c:pt idx="445">
                  <c:v>5.47</c:v>
                </c:pt>
                <c:pt idx="446">
                  <c:v>-7.0000000000000007E-2</c:v>
                </c:pt>
                <c:pt idx="447">
                  <c:v>2.21</c:v>
                </c:pt>
                <c:pt idx="448">
                  <c:v>-1.6</c:v>
                </c:pt>
                <c:pt idx="449">
                  <c:v>-0.28999999999999998</c:v>
                </c:pt>
                <c:pt idx="450">
                  <c:v>3.21</c:v>
                </c:pt>
                <c:pt idx="451">
                  <c:v>2.4</c:v>
                </c:pt>
                <c:pt idx="452">
                  <c:v>0.99</c:v>
                </c:pt>
                <c:pt idx="453">
                  <c:v>-3.51</c:v>
                </c:pt>
                <c:pt idx="454">
                  <c:v>-3.93</c:v>
                </c:pt>
                <c:pt idx="455">
                  <c:v>8.7799999999999994</c:v>
                </c:pt>
                <c:pt idx="456">
                  <c:v>4.46</c:v>
                </c:pt>
                <c:pt idx="457">
                  <c:v>-4.78</c:v>
                </c:pt>
                <c:pt idx="458">
                  <c:v>-4.2300000000000004</c:v>
                </c:pt>
                <c:pt idx="459">
                  <c:v>-11.71</c:v>
                </c:pt>
                <c:pt idx="460">
                  <c:v>-3.02</c:v>
                </c:pt>
                <c:pt idx="461">
                  <c:v>-0.68</c:v>
                </c:pt>
                <c:pt idx="462">
                  <c:v>-4.5</c:v>
                </c:pt>
                <c:pt idx="463">
                  <c:v>-0.9</c:v>
                </c:pt>
                <c:pt idx="464">
                  <c:v>-0.9</c:v>
                </c:pt>
                <c:pt idx="465">
                  <c:v>-4.03</c:v>
                </c:pt>
                <c:pt idx="466">
                  <c:v>-2.35</c:v>
                </c:pt>
                <c:pt idx="467">
                  <c:v>-0.03</c:v>
                </c:pt>
                <c:pt idx="468">
                  <c:v>-1.95</c:v>
                </c:pt>
                <c:pt idx="469">
                  <c:v>1.24</c:v>
                </c:pt>
                <c:pt idx="470">
                  <c:v>-6.88</c:v>
                </c:pt>
              </c:numCache>
            </c:numRef>
          </c:xVal>
          <c:yVal>
            <c:numRef>
              <c:f>'All Picks'!$AE$9:$SG$9</c:f>
              <c:numCache>
                <c:formatCode>General</c:formatCode>
                <c:ptCount val="471"/>
                <c:pt idx="0">
                  <c:v>-9.6199999999999992</c:v>
                </c:pt>
                <c:pt idx="1">
                  <c:v>-6.07</c:v>
                </c:pt>
                <c:pt idx="2">
                  <c:v>9.4700000000000006</c:v>
                </c:pt>
                <c:pt idx="3">
                  <c:v>-2.72</c:v>
                </c:pt>
                <c:pt idx="4">
                  <c:v>-2.1</c:v>
                </c:pt>
                <c:pt idx="5">
                  <c:v>1.62</c:v>
                </c:pt>
                <c:pt idx="6">
                  <c:v>-1.17</c:v>
                </c:pt>
                <c:pt idx="7">
                  <c:v>-6.05</c:v>
                </c:pt>
                <c:pt idx="8">
                  <c:v>-3.24</c:v>
                </c:pt>
                <c:pt idx="9">
                  <c:v>2.36</c:v>
                </c:pt>
                <c:pt idx="10">
                  <c:v>-0.31</c:v>
                </c:pt>
                <c:pt idx="11">
                  <c:v>-11.1</c:v>
                </c:pt>
                <c:pt idx="12">
                  <c:v>0.91</c:v>
                </c:pt>
                <c:pt idx="13">
                  <c:v>-3.19</c:v>
                </c:pt>
                <c:pt idx="14">
                  <c:v>-4.03</c:v>
                </c:pt>
                <c:pt idx="15">
                  <c:v>2.2799999999999998</c:v>
                </c:pt>
                <c:pt idx="16">
                  <c:v>-1.39</c:v>
                </c:pt>
                <c:pt idx="17">
                  <c:v>-2.0099999999999998</c:v>
                </c:pt>
                <c:pt idx="18">
                  <c:v>13.4</c:v>
                </c:pt>
                <c:pt idx="19">
                  <c:v>5.03</c:v>
                </c:pt>
                <c:pt idx="20">
                  <c:v>-2.38</c:v>
                </c:pt>
                <c:pt idx="21">
                  <c:v>0.34</c:v>
                </c:pt>
                <c:pt idx="22">
                  <c:v>-4.37</c:v>
                </c:pt>
                <c:pt idx="23">
                  <c:v>-1.41</c:v>
                </c:pt>
                <c:pt idx="24">
                  <c:v>-4.33</c:v>
                </c:pt>
                <c:pt idx="25">
                  <c:v>-0.35</c:v>
                </c:pt>
                <c:pt idx="26">
                  <c:v>-2.58</c:v>
                </c:pt>
                <c:pt idx="27">
                  <c:v>-3.11</c:v>
                </c:pt>
                <c:pt idx="28">
                  <c:v>3.61</c:v>
                </c:pt>
                <c:pt idx="29">
                  <c:v>-6.81</c:v>
                </c:pt>
                <c:pt idx="30">
                  <c:v>-10.31</c:v>
                </c:pt>
                <c:pt idx="31">
                  <c:v>-3.72</c:v>
                </c:pt>
                <c:pt idx="32">
                  <c:v>-6.14</c:v>
                </c:pt>
                <c:pt idx="33">
                  <c:v>2.5</c:v>
                </c:pt>
                <c:pt idx="34">
                  <c:v>-7.74</c:v>
                </c:pt>
                <c:pt idx="35">
                  <c:v>-1.23</c:v>
                </c:pt>
                <c:pt idx="36">
                  <c:v>-4.99</c:v>
                </c:pt>
                <c:pt idx="37">
                  <c:v>-2.34</c:v>
                </c:pt>
                <c:pt idx="38">
                  <c:v>2.4300000000000002</c:v>
                </c:pt>
                <c:pt idx="39">
                  <c:v>4.18</c:v>
                </c:pt>
                <c:pt idx="40">
                  <c:v>-5.55</c:v>
                </c:pt>
                <c:pt idx="41">
                  <c:v>5.74</c:v>
                </c:pt>
                <c:pt idx="42">
                  <c:v>2.2000000000000002</c:v>
                </c:pt>
                <c:pt idx="43">
                  <c:v>0.78</c:v>
                </c:pt>
                <c:pt idx="44">
                  <c:v>1.91</c:v>
                </c:pt>
                <c:pt idx="45">
                  <c:v>-5.36</c:v>
                </c:pt>
                <c:pt idx="46">
                  <c:v>-3.69</c:v>
                </c:pt>
                <c:pt idx="47">
                  <c:v>-0.2</c:v>
                </c:pt>
                <c:pt idx="48">
                  <c:v>-0.96</c:v>
                </c:pt>
                <c:pt idx="49">
                  <c:v>-3.7</c:v>
                </c:pt>
                <c:pt idx="50">
                  <c:v>2.85</c:v>
                </c:pt>
                <c:pt idx="51">
                  <c:v>-2.17</c:v>
                </c:pt>
                <c:pt idx="52">
                  <c:v>4.03</c:v>
                </c:pt>
                <c:pt idx="53">
                  <c:v>4.95</c:v>
                </c:pt>
                <c:pt idx="54">
                  <c:v>-0.84</c:v>
                </c:pt>
                <c:pt idx="55">
                  <c:v>19.11</c:v>
                </c:pt>
                <c:pt idx="56">
                  <c:v>-5.15</c:v>
                </c:pt>
                <c:pt idx="57">
                  <c:v>-1.88</c:v>
                </c:pt>
                <c:pt idx="58">
                  <c:v>-1.19</c:v>
                </c:pt>
                <c:pt idx="59">
                  <c:v>-1.58</c:v>
                </c:pt>
                <c:pt idx="60">
                  <c:v>5.26</c:v>
                </c:pt>
                <c:pt idx="61">
                  <c:v>-3.82</c:v>
                </c:pt>
                <c:pt idx="62">
                  <c:v>-3.86</c:v>
                </c:pt>
                <c:pt idx="63">
                  <c:v>2.7</c:v>
                </c:pt>
                <c:pt idx="64">
                  <c:v>0.33</c:v>
                </c:pt>
                <c:pt idx="65">
                  <c:v>-0.11</c:v>
                </c:pt>
                <c:pt idx="66">
                  <c:v>-3.64</c:v>
                </c:pt>
                <c:pt idx="67">
                  <c:v>1.18</c:v>
                </c:pt>
                <c:pt idx="68">
                  <c:v>-0.03</c:v>
                </c:pt>
                <c:pt idx="69">
                  <c:v>1.9</c:v>
                </c:pt>
                <c:pt idx="70">
                  <c:v>6.24</c:v>
                </c:pt>
                <c:pt idx="71">
                  <c:v>0.38</c:v>
                </c:pt>
                <c:pt idx="72">
                  <c:v>1.81</c:v>
                </c:pt>
                <c:pt idx="73">
                  <c:v>1.05</c:v>
                </c:pt>
                <c:pt idx="74">
                  <c:v>-1.93</c:v>
                </c:pt>
                <c:pt idx="75">
                  <c:v>3.11</c:v>
                </c:pt>
                <c:pt idx="76">
                  <c:v>-0.94</c:v>
                </c:pt>
                <c:pt idx="77">
                  <c:v>1.38</c:v>
                </c:pt>
                <c:pt idx="78">
                  <c:v>-0.16</c:v>
                </c:pt>
                <c:pt idx="79">
                  <c:v>3.51</c:v>
                </c:pt>
                <c:pt idx="80">
                  <c:v>-8.89</c:v>
                </c:pt>
                <c:pt idx="81">
                  <c:v>-3.42</c:v>
                </c:pt>
                <c:pt idx="82">
                  <c:v>-0.8</c:v>
                </c:pt>
                <c:pt idx="83">
                  <c:v>4.05</c:v>
                </c:pt>
                <c:pt idx="84">
                  <c:v>-3.7</c:v>
                </c:pt>
                <c:pt idx="85">
                  <c:v>2.85</c:v>
                </c:pt>
                <c:pt idx="86">
                  <c:v>3.57</c:v>
                </c:pt>
                <c:pt idx="87">
                  <c:v>1.56</c:v>
                </c:pt>
                <c:pt idx="88">
                  <c:v>-0.96</c:v>
                </c:pt>
                <c:pt idx="89">
                  <c:v>-2.5</c:v>
                </c:pt>
                <c:pt idx="90">
                  <c:v>0.82</c:v>
                </c:pt>
                <c:pt idx="91">
                  <c:v>-0.82</c:v>
                </c:pt>
                <c:pt idx="92">
                  <c:v>-0.11</c:v>
                </c:pt>
                <c:pt idx="93">
                  <c:v>1.41</c:v>
                </c:pt>
                <c:pt idx="94">
                  <c:v>-3.63</c:v>
                </c:pt>
                <c:pt idx="95">
                  <c:v>1.62</c:v>
                </c:pt>
                <c:pt idx="96">
                  <c:v>-1.1299999999999999</c:v>
                </c:pt>
                <c:pt idx="97">
                  <c:v>1.52</c:v>
                </c:pt>
                <c:pt idx="98">
                  <c:v>1.51</c:v>
                </c:pt>
                <c:pt idx="99">
                  <c:v>0.23</c:v>
                </c:pt>
                <c:pt idx="100">
                  <c:v>0.8</c:v>
                </c:pt>
                <c:pt idx="101">
                  <c:v>-3.46</c:v>
                </c:pt>
                <c:pt idx="102">
                  <c:v>-0.96</c:v>
                </c:pt>
                <c:pt idx="103">
                  <c:v>4.67</c:v>
                </c:pt>
                <c:pt idx="104">
                  <c:v>4.62</c:v>
                </c:pt>
                <c:pt idx="105">
                  <c:v>-8.5</c:v>
                </c:pt>
                <c:pt idx="106">
                  <c:v>0.76</c:v>
                </c:pt>
                <c:pt idx="107">
                  <c:v>6.14</c:v>
                </c:pt>
                <c:pt idx="108">
                  <c:v>0.99</c:v>
                </c:pt>
                <c:pt idx="109">
                  <c:v>-2.5099999999999998</c:v>
                </c:pt>
                <c:pt idx="110">
                  <c:v>-4.6500000000000004</c:v>
                </c:pt>
                <c:pt idx="111">
                  <c:v>1.03</c:v>
                </c:pt>
                <c:pt idx="112">
                  <c:v>-2.11</c:v>
                </c:pt>
                <c:pt idx="113">
                  <c:v>-3.46</c:v>
                </c:pt>
                <c:pt idx="114">
                  <c:v>1.0900000000000001</c:v>
                </c:pt>
                <c:pt idx="115">
                  <c:v>1.42</c:v>
                </c:pt>
                <c:pt idx="116">
                  <c:v>-0.24</c:v>
                </c:pt>
                <c:pt idx="117">
                  <c:v>-4.4400000000000004</c:v>
                </c:pt>
                <c:pt idx="118">
                  <c:v>-4.3099999999999996</c:v>
                </c:pt>
                <c:pt idx="119">
                  <c:v>6.51</c:v>
                </c:pt>
                <c:pt idx="120">
                  <c:v>8.2899999999999991</c:v>
                </c:pt>
                <c:pt idx="121">
                  <c:v>-9.4700000000000006</c:v>
                </c:pt>
                <c:pt idx="122">
                  <c:v>-4.9000000000000004</c:v>
                </c:pt>
                <c:pt idx="123">
                  <c:v>-4.32</c:v>
                </c:pt>
                <c:pt idx="124">
                  <c:v>-4.0599999999999996</c:v>
                </c:pt>
                <c:pt idx="125">
                  <c:v>-1.54</c:v>
                </c:pt>
                <c:pt idx="126">
                  <c:v>-7.08</c:v>
                </c:pt>
                <c:pt idx="127">
                  <c:v>-1.1000000000000001</c:v>
                </c:pt>
                <c:pt idx="128">
                  <c:v>4.05</c:v>
                </c:pt>
                <c:pt idx="129">
                  <c:v>2.29</c:v>
                </c:pt>
                <c:pt idx="130">
                  <c:v>5.39</c:v>
                </c:pt>
                <c:pt idx="131">
                  <c:v>2.0299999999999998</c:v>
                </c:pt>
                <c:pt idx="132">
                  <c:v>7.71</c:v>
                </c:pt>
                <c:pt idx="133">
                  <c:v>2.7</c:v>
                </c:pt>
                <c:pt idx="134">
                  <c:v>0.7</c:v>
                </c:pt>
                <c:pt idx="135">
                  <c:v>2.99</c:v>
                </c:pt>
                <c:pt idx="136">
                  <c:v>2.0499999999999998</c:v>
                </c:pt>
                <c:pt idx="137">
                  <c:v>1.08</c:v>
                </c:pt>
                <c:pt idx="138">
                  <c:v>0.5</c:v>
                </c:pt>
                <c:pt idx="139">
                  <c:v>4.2699999999999996</c:v>
                </c:pt>
                <c:pt idx="140">
                  <c:v>-3.27</c:v>
                </c:pt>
                <c:pt idx="141">
                  <c:v>0.02</c:v>
                </c:pt>
                <c:pt idx="142">
                  <c:v>0.82</c:v>
                </c:pt>
                <c:pt idx="143">
                  <c:v>-3.13</c:v>
                </c:pt>
                <c:pt idx="144">
                  <c:v>1.21</c:v>
                </c:pt>
                <c:pt idx="145">
                  <c:v>-5.13</c:v>
                </c:pt>
                <c:pt idx="146">
                  <c:v>-4.1500000000000004</c:v>
                </c:pt>
                <c:pt idx="147">
                  <c:v>0.57999999999999996</c:v>
                </c:pt>
                <c:pt idx="148">
                  <c:v>-1.68</c:v>
                </c:pt>
                <c:pt idx="149">
                  <c:v>4.21</c:v>
                </c:pt>
                <c:pt idx="150">
                  <c:v>1.01</c:v>
                </c:pt>
                <c:pt idx="151">
                  <c:v>1.17</c:v>
                </c:pt>
                <c:pt idx="152">
                  <c:v>1.08</c:v>
                </c:pt>
                <c:pt idx="153">
                  <c:v>0.44</c:v>
                </c:pt>
                <c:pt idx="154">
                  <c:v>8.73</c:v>
                </c:pt>
                <c:pt idx="155">
                  <c:v>-1.99</c:v>
                </c:pt>
                <c:pt idx="156">
                  <c:v>1.08</c:v>
                </c:pt>
                <c:pt idx="157">
                  <c:v>2.64</c:v>
                </c:pt>
                <c:pt idx="158">
                  <c:v>-0.25</c:v>
                </c:pt>
                <c:pt idx="159">
                  <c:v>0.12</c:v>
                </c:pt>
                <c:pt idx="160">
                  <c:v>2.44</c:v>
                </c:pt>
                <c:pt idx="161">
                  <c:v>-0.91</c:v>
                </c:pt>
                <c:pt idx="162">
                  <c:v>1.03</c:v>
                </c:pt>
                <c:pt idx="163">
                  <c:v>-3</c:v>
                </c:pt>
                <c:pt idx="164">
                  <c:v>5.9</c:v>
                </c:pt>
                <c:pt idx="165">
                  <c:v>0.48</c:v>
                </c:pt>
                <c:pt idx="166">
                  <c:v>3.99</c:v>
                </c:pt>
                <c:pt idx="167">
                  <c:v>-0.21</c:v>
                </c:pt>
                <c:pt idx="168">
                  <c:v>-2.02</c:v>
                </c:pt>
                <c:pt idx="169">
                  <c:v>-2.2000000000000002</c:v>
                </c:pt>
                <c:pt idx="170">
                  <c:v>-1.4</c:v>
                </c:pt>
                <c:pt idx="171">
                  <c:v>-3.79</c:v>
                </c:pt>
                <c:pt idx="172">
                  <c:v>-3.54</c:v>
                </c:pt>
                <c:pt idx="173">
                  <c:v>1.84</c:v>
                </c:pt>
                <c:pt idx="174">
                  <c:v>-2.54</c:v>
                </c:pt>
                <c:pt idx="175">
                  <c:v>9.6199999999999992</c:v>
                </c:pt>
                <c:pt idx="176">
                  <c:v>-1.5</c:v>
                </c:pt>
                <c:pt idx="177">
                  <c:v>-1.33</c:v>
                </c:pt>
                <c:pt idx="178">
                  <c:v>2.68</c:v>
                </c:pt>
                <c:pt idx="179">
                  <c:v>1.37</c:v>
                </c:pt>
                <c:pt idx="180">
                  <c:v>6.07</c:v>
                </c:pt>
                <c:pt idx="181">
                  <c:v>0.61</c:v>
                </c:pt>
                <c:pt idx="182">
                  <c:v>2.08</c:v>
                </c:pt>
                <c:pt idx="183">
                  <c:v>0.47</c:v>
                </c:pt>
                <c:pt idx="184">
                  <c:v>-0.98</c:v>
                </c:pt>
                <c:pt idx="185">
                  <c:v>3.92</c:v>
                </c:pt>
                <c:pt idx="186">
                  <c:v>10.51</c:v>
                </c:pt>
                <c:pt idx="187">
                  <c:v>0.28000000000000003</c:v>
                </c:pt>
                <c:pt idx="188">
                  <c:v>-6.03</c:v>
                </c:pt>
                <c:pt idx="189">
                  <c:v>-2.85</c:v>
                </c:pt>
                <c:pt idx="190">
                  <c:v>-0.74</c:v>
                </c:pt>
                <c:pt idx="191">
                  <c:v>0.18</c:v>
                </c:pt>
                <c:pt idx="192">
                  <c:v>-0.54</c:v>
                </c:pt>
                <c:pt idx="193">
                  <c:v>-3.07</c:v>
                </c:pt>
                <c:pt idx="194">
                  <c:v>-1.87</c:v>
                </c:pt>
                <c:pt idx="195">
                  <c:v>6.23</c:v>
                </c:pt>
                <c:pt idx="196">
                  <c:v>-1.97</c:v>
                </c:pt>
                <c:pt idx="197">
                  <c:v>-1.99</c:v>
                </c:pt>
                <c:pt idx="198">
                  <c:v>4.83</c:v>
                </c:pt>
                <c:pt idx="199">
                  <c:v>4.26</c:v>
                </c:pt>
                <c:pt idx="200">
                  <c:v>7.05</c:v>
                </c:pt>
                <c:pt idx="201">
                  <c:v>2.85</c:v>
                </c:pt>
                <c:pt idx="202">
                  <c:v>-9.7799999999999994</c:v>
                </c:pt>
                <c:pt idx="203">
                  <c:v>11.81</c:v>
                </c:pt>
                <c:pt idx="204">
                  <c:v>-0.71</c:v>
                </c:pt>
                <c:pt idx="205">
                  <c:v>-0.79</c:v>
                </c:pt>
                <c:pt idx="206">
                  <c:v>-0.03</c:v>
                </c:pt>
                <c:pt idx="207">
                  <c:v>0.46</c:v>
                </c:pt>
                <c:pt idx="208">
                  <c:v>-1.25</c:v>
                </c:pt>
                <c:pt idx="209">
                  <c:v>-7.1</c:v>
                </c:pt>
                <c:pt idx="210">
                  <c:v>6.25</c:v>
                </c:pt>
                <c:pt idx="211">
                  <c:v>-10.53</c:v>
                </c:pt>
                <c:pt idx="212">
                  <c:v>-4.2699999999999996</c:v>
                </c:pt>
                <c:pt idx="213">
                  <c:v>-4.0199999999999996</c:v>
                </c:pt>
                <c:pt idx="214">
                  <c:v>-0.96</c:v>
                </c:pt>
                <c:pt idx="215">
                  <c:v>-2.74</c:v>
                </c:pt>
                <c:pt idx="216">
                  <c:v>0.04</c:v>
                </c:pt>
                <c:pt idx="217">
                  <c:v>0.43</c:v>
                </c:pt>
                <c:pt idx="218">
                  <c:v>-1.43</c:v>
                </c:pt>
                <c:pt idx="219">
                  <c:v>-2.29</c:v>
                </c:pt>
                <c:pt idx="220">
                  <c:v>-8.84</c:v>
                </c:pt>
                <c:pt idx="221">
                  <c:v>3.58</c:v>
                </c:pt>
                <c:pt idx="222">
                  <c:v>-2.15</c:v>
                </c:pt>
                <c:pt idx="223">
                  <c:v>-1.08</c:v>
                </c:pt>
                <c:pt idx="224">
                  <c:v>-0.57999999999999996</c:v>
                </c:pt>
                <c:pt idx="225">
                  <c:v>6.52</c:v>
                </c:pt>
                <c:pt idx="226">
                  <c:v>-1.97</c:v>
                </c:pt>
                <c:pt idx="227">
                  <c:v>-1.62</c:v>
                </c:pt>
                <c:pt idx="228">
                  <c:v>11.07</c:v>
                </c:pt>
                <c:pt idx="229">
                  <c:v>-2.09</c:v>
                </c:pt>
                <c:pt idx="230">
                  <c:v>12.06</c:v>
                </c:pt>
                <c:pt idx="231">
                  <c:v>-6.56</c:v>
                </c:pt>
                <c:pt idx="232">
                  <c:v>1.64</c:v>
                </c:pt>
                <c:pt idx="233">
                  <c:v>1.37</c:v>
                </c:pt>
                <c:pt idx="234">
                  <c:v>-0.12</c:v>
                </c:pt>
                <c:pt idx="235">
                  <c:v>0.09</c:v>
                </c:pt>
                <c:pt idx="236">
                  <c:v>-0.43</c:v>
                </c:pt>
                <c:pt idx="237">
                  <c:v>1.18</c:v>
                </c:pt>
                <c:pt idx="238">
                  <c:v>-8.6999999999999993</c:v>
                </c:pt>
                <c:pt idx="239">
                  <c:v>-0.78</c:v>
                </c:pt>
                <c:pt idx="240">
                  <c:v>4.41</c:v>
                </c:pt>
                <c:pt idx="241">
                  <c:v>-2.06</c:v>
                </c:pt>
                <c:pt idx="242">
                  <c:v>-0.81</c:v>
                </c:pt>
                <c:pt idx="243">
                  <c:v>5.14</c:v>
                </c:pt>
                <c:pt idx="244">
                  <c:v>-2.1</c:v>
                </c:pt>
                <c:pt idx="245">
                  <c:v>-1.29</c:v>
                </c:pt>
                <c:pt idx="246">
                  <c:v>0.89</c:v>
                </c:pt>
                <c:pt idx="247">
                  <c:v>-2.21</c:v>
                </c:pt>
                <c:pt idx="248">
                  <c:v>6.14</c:v>
                </c:pt>
                <c:pt idx="249">
                  <c:v>-2.83</c:v>
                </c:pt>
                <c:pt idx="250">
                  <c:v>-2.62</c:v>
                </c:pt>
                <c:pt idx="251">
                  <c:v>-1.44</c:v>
                </c:pt>
                <c:pt idx="252">
                  <c:v>1.77</c:v>
                </c:pt>
                <c:pt idx="253">
                  <c:v>0.47</c:v>
                </c:pt>
                <c:pt idx="254">
                  <c:v>3.26</c:v>
                </c:pt>
                <c:pt idx="255">
                  <c:v>1.41</c:v>
                </c:pt>
                <c:pt idx="256">
                  <c:v>-1.98</c:v>
                </c:pt>
                <c:pt idx="257">
                  <c:v>7.0000000000000007E-2</c:v>
                </c:pt>
                <c:pt idx="258">
                  <c:v>-3.14</c:v>
                </c:pt>
                <c:pt idx="259">
                  <c:v>4.3</c:v>
                </c:pt>
                <c:pt idx="260">
                  <c:v>13.37</c:v>
                </c:pt>
                <c:pt idx="261">
                  <c:v>7.59</c:v>
                </c:pt>
                <c:pt idx="262">
                  <c:v>-0.6</c:v>
                </c:pt>
                <c:pt idx="263">
                  <c:v>-1.63</c:v>
                </c:pt>
                <c:pt idx="264">
                  <c:v>0.66</c:v>
                </c:pt>
                <c:pt idx="265">
                  <c:v>1.9</c:v>
                </c:pt>
                <c:pt idx="266">
                  <c:v>-0.61</c:v>
                </c:pt>
                <c:pt idx="267">
                  <c:v>-0.41</c:v>
                </c:pt>
                <c:pt idx="268">
                  <c:v>-1.06</c:v>
                </c:pt>
                <c:pt idx="269">
                  <c:v>12.19</c:v>
                </c:pt>
                <c:pt idx="270">
                  <c:v>0.01</c:v>
                </c:pt>
                <c:pt idx="271">
                  <c:v>10.17</c:v>
                </c:pt>
                <c:pt idx="272">
                  <c:v>3.54</c:v>
                </c:pt>
                <c:pt idx="273">
                  <c:v>-0.14000000000000001</c:v>
                </c:pt>
                <c:pt idx="274">
                  <c:v>0.48</c:v>
                </c:pt>
                <c:pt idx="275">
                  <c:v>4.12</c:v>
                </c:pt>
                <c:pt idx="276">
                  <c:v>-3</c:v>
                </c:pt>
                <c:pt idx="277">
                  <c:v>2.35</c:v>
                </c:pt>
                <c:pt idx="278">
                  <c:v>-4.59</c:v>
                </c:pt>
                <c:pt idx="279">
                  <c:v>-1.54</c:v>
                </c:pt>
                <c:pt idx="280">
                  <c:v>-1.99</c:v>
                </c:pt>
                <c:pt idx="281">
                  <c:v>3.75</c:v>
                </c:pt>
                <c:pt idx="282">
                  <c:v>1.55</c:v>
                </c:pt>
                <c:pt idx="283">
                  <c:v>1.97</c:v>
                </c:pt>
                <c:pt idx="284">
                  <c:v>0.24</c:v>
                </c:pt>
                <c:pt idx="285">
                  <c:v>-2.11</c:v>
                </c:pt>
                <c:pt idx="286">
                  <c:v>-3.23</c:v>
                </c:pt>
                <c:pt idx="287">
                  <c:v>14.69</c:v>
                </c:pt>
                <c:pt idx="288">
                  <c:v>-1.93</c:v>
                </c:pt>
                <c:pt idx="289">
                  <c:v>-6.31</c:v>
                </c:pt>
                <c:pt idx="290">
                  <c:v>0.52</c:v>
                </c:pt>
                <c:pt idx="291">
                  <c:v>-10.119999999999999</c:v>
                </c:pt>
                <c:pt idx="292">
                  <c:v>-0.88</c:v>
                </c:pt>
                <c:pt idx="293">
                  <c:v>4.72</c:v>
                </c:pt>
                <c:pt idx="294">
                  <c:v>-18.940000000000001</c:v>
                </c:pt>
                <c:pt idx="295">
                  <c:v>0.31</c:v>
                </c:pt>
                <c:pt idx="296">
                  <c:v>0.41</c:v>
                </c:pt>
                <c:pt idx="297">
                  <c:v>-1.29</c:v>
                </c:pt>
                <c:pt idx="298">
                  <c:v>0.53</c:v>
                </c:pt>
                <c:pt idx="299">
                  <c:v>-2.33</c:v>
                </c:pt>
                <c:pt idx="300">
                  <c:v>3.03</c:v>
                </c:pt>
                <c:pt idx="301">
                  <c:v>-2.15</c:v>
                </c:pt>
                <c:pt idx="302">
                  <c:v>9.6199999999999992</c:v>
                </c:pt>
                <c:pt idx="303">
                  <c:v>0.5</c:v>
                </c:pt>
                <c:pt idx="304">
                  <c:v>8.0399999999999991</c:v>
                </c:pt>
                <c:pt idx="305">
                  <c:v>-0.04</c:v>
                </c:pt>
                <c:pt idx="306">
                  <c:v>0.82</c:v>
                </c:pt>
                <c:pt idx="307">
                  <c:v>-3.39</c:v>
                </c:pt>
                <c:pt idx="308">
                  <c:v>5.43</c:v>
                </c:pt>
                <c:pt idx="309">
                  <c:v>2.7</c:v>
                </c:pt>
                <c:pt idx="310">
                  <c:v>-10.67</c:v>
                </c:pt>
                <c:pt idx="311">
                  <c:v>3.61</c:v>
                </c:pt>
                <c:pt idx="312">
                  <c:v>10.9</c:v>
                </c:pt>
                <c:pt idx="313">
                  <c:v>-0.82</c:v>
                </c:pt>
                <c:pt idx="314">
                  <c:v>2.58</c:v>
                </c:pt>
                <c:pt idx="315">
                  <c:v>-6.14</c:v>
                </c:pt>
                <c:pt idx="316">
                  <c:v>-0.46</c:v>
                </c:pt>
                <c:pt idx="317">
                  <c:v>-1.74</c:v>
                </c:pt>
                <c:pt idx="318">
                  <c:v>-0.44</c:v>
                </c:pt>
                <c:pt idx="319">
                  <c:v>3.09</c:v>
                </c:pt>
                <c:pt idx="320">
                  <c:v>-18.84</c:v>
                </c:pt>
                <c:pt idx="321">
                  <c:v>9.57</c:v>
                </c:pt>
                <c:pt idx="322">
                  <c:v>-15.75</c:v>
                </c:pt>
                <c:pt idx="323">
                  <c:v>-4.9400000000000004</c:v>
                </c:pt>
                <c:pt idx="324">
                  <c:v>7.15</c:v>
                </c:pt>
                <c:pt idx="325">
                  <c:v>0.74</c:v>
                </c:pt>
                <c:pt idx="326">
                  <c:v>8.3800000000000008</c:v>
                </c:pt>
                <c:pt idx="327">
                  <c:v>3.17</c:v>
                </c:pt>
                <c:pt idx="328">
                  <c:v>-1.45</c:v>
                </c:pt>
                <c:pt idx="329">
                  <c:v>-3.42</c:v>
                </c:pt>
                <c:pt idx="330">
                  <c:v>-2.99</c:v>
                </c:pt>
                <c:pt idx="331">
                  <c:v>7.1</c:v>
                </c:pt>
                <c:pt idx="332">
                  <c:v>0</c:v>
                </c:pt>
                <c:pt idx="333">
                  <c:v>3.22</c:v>
                </c:pt>
                <c:pt idx="334">
                  <c:v>-2.97</c:v>
                </c:pt>
                <c:pt idx="335">
                  <c:v>5.79</c:v>
                </c:pt>
                <c:pt idx="336">
                  <c:v>-8.68</c:v>
                </c:pt>
                <c:pt idx="337">
                  <c:v>4.99</c:v>
                </c:pt>
                <c:pt idx="338">
                  <c:v>4.84</c:v>
                </c:pt>
                <c:pt idx="339">
                  <c:v>1.04</c:v>
                </c:pt>
                <c:pt idx="340">
                  <c:v>14.77</c:v>
                </c:pt>
                <c:pt idx="341">
                  <c:v>-0.37</c:v>
                </c:pt>
                <c:pt idx="342">
                  <c:v>0.04</c:v>
                </c:pt>
                <c:pt idx="343">
                  <c:v>0.53</c:v>
                </c:pt>
                <c:pt idx="344">
                  <c:v>10.01</c:v>
                </c:pt>
                <c:pt idx="345">
                  <c:v>5.83</c:v>
                </c:pt>
                <c:pt idx="346">
                  <c:v>-4.96</c:v>
                </c:pt>
                <c:pt idx="347">
                  <c:v>1.25</c:v>
                </c:pt>
                <c:pt idx="348">
                  <c:v>-2.2799999999999998</c:v>
                </c:pt>
                <c:pt idx="349">
                  <c:v>0.46</c:v>
                </c:pt>
                <c:pt idx="350">
                  <c:v>1.06</c:v>
                </c:pt>
                <c:pt idx="351">
                  <c:v>-8</c:v>
                </c:pt>
                <c:pt idx="352">
                  <c:v>3.77</c:v>
                </c:pt>
                <c:pt idx="353">
                  <c:v>-2.6</c:v>
                </c:pt>
                <c:pt idx="354">
                  <c:v>1.58</c:v>
                </c:pt>
                <c:pt idx="355">
                  <c:v>0.41</c:v>
                </c:pt>
                <c:pt idx="356">
                  <c:v>1.34</c:v>
                </c:pt>
                <c:pt idx="357">
                  <c:v>1.33</c:v>
                </c:pt>
                <c:pt idx="358">
                  <c:v>1.69</c:v>
                </c:pt>
                <c:pt idx="359">
                  <c:v>-2.0299999999999998</c:v>
                </c:pt>
                <c:pt idx="360">
                  <c:v>4.7300000000000004</c:v>
                </c:pt>
                <c:pt idx="361">
                  <c:v>3.73</c:v>
                </c:pt>
                <c:pt idx="362">
                  <c:v>-0.84</c:v>
                </c:pt>
                <c:pt idx="363">
                  <c:v>-4.82</c:v>
                </c:pt>
                <c:pt idx="364">
                  <c:v>-12.96</c:v>
                </c:pt>
                <c:pt idx="365">
                  <c:v>-9.2799999999999994</c:v>
                </c:pt>
                <c:pt idx="366">
                  <c:v>-5</c:v>
                </c:pt>
                <c:pt idx="367">
                  <c:v>0.08</c:v>
                </c:pt>
                <c:pt idx="368">
                  <c:v>3.19</c:v>
                </c:pt>
                <c:pt idx="369">
                  <c:v>0.12</c:v>
                </c:pt>
                <c:pt idx="370">
                  <c:v>-8.25</c:v>
                </c:pt>
                <c:pt idx="371">
                  <c:v>-4.8499999999999996</c:v>
                </c:pt>
                <c:pt idx="372">
                  <c:v>2.37</c:v>
                </c:pt>
                <c:pt idx="373">
                  <c:v>-1.67</c:v>
                </c:pt>
                <c:pt idx="374">
                  <c:v>-9.0299999999999994</c:v>
                </c:pt>
                <c:pt idx="375">
                  <c:v>8.43</c:v>
                </c:pt>
                <c:pt idx="376">
                  <c:v>-2.39</c:v>
                </c:pt>
                <c:pt idx="377">
                  <c:v>0.36</c:v>
                </c:pt>
                <c:pt idx="378">
                  <c:v>0.41</c:v>
                </c:pt>
                <c:pt idx="379">
                  <c:v>13.91</c:v>
                </c:pt>
                <c:pt idx="380">
                  <c:v>-1.31</c:v>
                </c:pt>
                <c:pt idx="381">
                  <c:v>-0.33</c:v>
                </c:pt>
                <c:pt idx="382">
                  <c:v>4.4000000000000004</c:v>
                </c:pt>
                <c:pt idx="383">
                  <c:v>11.3</c:v>
                </c:pt>
                <c:pt idx="384">
                  <c:v>0.34</c:v>
                </c:pt>
                <c:pt idx="385">
                  <c:v>6.28</c:v>
                </c:pt>
                <c:pt idx="386">
                  <c:v>3.3</c:v>
                </c:pt>
                <c:pt idx="387">
                  <c:v>7.2</c:v>
                </c:pt>
                <c:pt idx="388">
                  <c:v>2.62</c:v>
                </c:pt>
                <c:pt idx="389">
                  <c:v>0.55000000000000004</c:v>
                </c:pt>
                <c:pt idx="390">
                  <c:v>13.48</c:v>
                </c:pt>
                <c:pt idx="391">
                  <c:v>5.6</c:v>
                </c:pt>
                <c:pt idx="392">
                  <c:v>0.84</c:v>
                </c:pt>
                <c:pt idx="393">
                  <c:v>-1.96</c:v>
                </c:pt>
                <c:pt idx="394">
                  <c:v>1.08</c:v>
                </c:pt>
                <c:pt idx="395">
                  <c:v>0.9</c:v>
                </c:pt>
                <c:pt idx="396">
                  <c:v>2.21</c:v>
                </c:pt>
                <c:pt idx="397">
                  <c:v>-0.23</c:v>
                </c:pt>
                <c:pt idx="398">
                  <c:v>3.07</c:v>
                </c:pt>
                <c:pt idx="399">
                  <c:v>1.51</c:v>
                </c:pt>
                <c:pt idx="400">
                  <c:v>3.57</c:v>
                </c:pt>
                <c:pt idx="401">
                  <c:v>-15.59</c:v>
                </c:pt>
                <c:pt idx="402">
                  <c:v>3</c:v>
                </c:pt>
                <c:pt idx="403">
                  <c:v>-8.76</c:v>
                </c:pt>
                <c:pt idx="404">
                  <c:v>-11.78</c:v>
                </c:pt>
                <c:pt idx="405">
                  <c:v>-2.2400000000000002</c:v>
                </c:pt>
                <c:pt idx="406">
                  <c:v>-0.37</c:v>
                </c:pt>
                <c:pt idx="407">
                  <c:v>3.97</c:v>
                </c:pt>
                <c:pt idx="408">
                  <c:v>-2.66</c:v>
                </c:pt>
                <c:pt idx="409">
                  <c:v>7.95</c:v>
                </c:pt>
                <c:pt idx="410">
                  <c:v>2.79</c:v>
                </c:pt>
                <c:pt idx="411">
                  <c:v>-3.8</c:v>
                </c:pt>
                <c:pt idx="412">
                  <c:v>-11.05</c:v>
                </c:pt>
                <c:pt idx="413">
                  <c:v>0.27</c:v>
                </c:pt>
                <c:pt idx="414">
                  <c:v>-0.82</c:v>
                </c:pt>
                <c:pt idx="415">
                  <c:v>0.35</c:v>
                </c:pt>
                <c:pt idx="416">
                  <c:v>-2.81</c:v>
                </c:pt>
                <c:pt idx="417">
                  <c:v>-2.29</c:v>
                </c:pt>
                <c:pt idx="418">
                  <c:v>0.55000000000000004</c:v>
                </c:pt>
                <c:pt idx="419">
                  <c:v>-1.84</c:v>
                </c:pt>
                <c:pt idx="420">
                  <c:v>-1.42</c:v>
                </c:pt>
                <c:pt idx="421">
                  <c:v>-1.01</c:v>
                </c:pt>
                <c:pt idx="422">
                  <c:v>-0.12</c:v>
                </c:pt>
                <c:pt idx="423">
                  <c:v>-1.25</c:v>
                </c:pt>
                <c:pt idx="424">
                  <c:v>1.1200000000000001</c:v>
                </c:pt>
                <c:pt idx="425">
                  <c:v>3.15</c:v>
                </c:pt>
                <c:pt idx="426">
                  <c:v>-1.5</c:v>
                </c:pt>
                <c:pt idx="427">
                  <c:v>-3.76</c:v>
                </c:pt>
                <c:pt idx="428">
                  <c:v>-0.48</c:v>
                </c:pt>
                <c:pt idx="429">
                  <c:v>2.77</c:v>
                </c:pt>
                <c:pt idx="430">
                  <c:v>10.050000000000001</c:v>
                </c:pt>
                <c:pt idx="431">
                  <c:v>-0.2</c:v>
                </c:pt>
                <c:pt idx="432">
                  <c:v>1.23</c:v>
                </c:pt>
                <c:pt idx="433">
                  <c:v>-0.9</c:v>
                </c:pt>
                <c:pt idx="434">
                  <c:v>6.78</c:v>
                </c:pt>
                <c:pt idx="435">
                  <c:v>2.5099999999999998</c:v>
                </c:pt>
                <c:pt idx="436">
                  <c:v>7.68</c:v>
                </c:pt>
                <c:pt idx="437">
                  <c:v>5.85</c:v>
                </c:pt>
                <c:pt idx="438">
                  <c:v>-0.33</c:v>
                </c:pt>
                <c:pt idx="439">
                  <c:v>-1.1499999999999999</c:v>
                </c:pt>
                <c:pt idx="440">
                  <c:v>1.46</c:v>
                </c:pt>
                <c:pt idx="441">
                  <c:v>-3.04</c:v>
                </c:pt>
                <c:pt idx="442">
                  <c:v>2.31</c:v>
                </c:pt>
                <c:pt idx="443">
                  <c:v>-9.26</c:v>
                </c:pt>
                <c:pt idx="444">
                  <c:v>5.47</c:v>
                </c:pt>
                <c:pt idx="445">
                  <c:v>-7.0000000000000007E-2</c:v>
                </c:pt>
                <c:pt idx="446">
                  <c:v>2.21</c:v>
                </c:pt>
                <c:pt idx="447">
                  <c:v>-1.6</c:v>
                </c:pt>
                <c:pt idx="448">
                  <c:v>-0.28999999999999998</c:v>
                </c:pt>
                <c:pt idx="449">
                  <c:v>3.21</c:v>
                </c:pt>
                <c:pt idx="450">
                  <c:v>2.4</c:v>
                </c:pt>
                <c:pt idx="451">
                  <c:v>0.99</c:v>
                </c:pt>
                <c:pt idx="452">
                  <c:v>-3.51</c:v>
                </c:pt>
                <c:pt idx="453">
                  <c:v>-2.84</c:v>
                </c:pt>
                <c:pt idx="454">
                  <c:v>8.7799999999999994</c:v>
                </c:pt>
                <c:pt idx="455">
                  <c:v>4.46</c:v>
                </c:pt>
                <c:pt idx="456">
                  <c:v>-4.78</c:v>
                </c:pt>
                <c:pt idx="457">
                  <c:v>-4.2300000000000004</c:v>
                </c:pt>
                <c:pt idx="458">
                  <c:v>-11.71</c:v>
                </c:pt>
                <c:pt idx="459">
                  <c:v>-3.02</c:v>
                </c:pt>
                <c:pt idx="460">
                  <c:v>-0.68</c:v>
                </c:pt>
                <c:pt idx="461">
                  <c:v>-4.5</c:v>
                </c:pt>
                <c:pt idx="462">
                  <c:v>-0.9</c:v>
                </c:pt>
                <c:pt idx="463">
                  <c:v>-0.9</c:v>
                </c:pt>
                <c:pt idx="464">
                  <c:v>-4.03</c:v>
                </c:pt>
                <c:pt idx="465">
                  <c:v>-2.35</c:v>
                </c:pt>
                <c:pt idx="466">
                  <c:v>-0.03</c:v>
                </c:pt>
                <c:pt idx="467">
                  <c:v>-1.95</c:v>
                </c:pt>
                <c:pt idx="468">
                  <c:v>1.24</c:v>
                </c:pt>
                <c:pt idx="469">
                  <c:v>-6.88</c:v>
                </c:pt>
                <c:pt idx="470">
                  <c:v>1.99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18F-4136-B539-4133F1F4B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774272"/>
        <c:axId val="87774848"/>
      </c:scatterChart>
      <c:valAx>
        <c:axId val="87774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Year 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7774848"/>
        <c:crosses val="autoZero"/>
        <c:crossBetween val="midCat"/>
      </c:valAx>
      <c:valAx>
        <c:axId val="877748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Year X + 1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77742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'all-returns'!$L$1</c:f>
              <c:strCache>
                <c:ptCount val="1"/>
                <c:pt idx="0">
                  <c:v>Draft Score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'all-returns'!$K$2:$K$31</c:f>
              <c:strCache>
                <c:ptCount val="30"/>
                <c:pt idx="0">
                  <c:v>New Jersey</c:v>
                </c:pt>
                <c:pt idx="1">
                  <c:v>Toronto</c:v>
                </c:pt>
                <c:pt idx="2">
                  <c:v>St. Louis</c:v>
                </c:pt>
                <c:pt idx="3">
                  <c:v>DAL/MIN I</c:v>
                </c:pt>
                <c:pt idx="4">
                  <c:v>NY Rangers</c:v>
                </c:pt>
                <c:pt idx="5">
                  <c:v>San Jose</c:v>
                </c:pt>
                <c:pt idx="6">
                  <c:v>Philadelphia</c:v>
                </c:pt>
                <c:pt idx="7">
                  <c:v>Boston</c:v>
                </c:pt>
                <c:pt idx="8">
                  <c:v>Nashville</c:v>
                </c:pt>
                <c:pt idx="9">
                  <c:v>Edmonton</c:v>
                </c:pt>
                <c:pt idx="10">
                  <c:v>COL/QC</c:v>
                </c:pt>
                <c:pt idx="11">
                  <c:v>Buffalo</c:v>
                </c:pt>
                <c:pt idx="12">
                  <c:v>Los Angeles</c:v>
                </c:pt>
                <c:pt idx="13">
                  <c:v>Detroit</c:v>
                </c:pt>
                <c:pt idx="14">
                  <c:v>Minnesota</c:v>
                </c:pt>
                <c:pt idx="15">
                  <c:v>Montreal</c:v>
                </c:pt>
                <c:pt idx="16">
                  <c:v>CAR/HFD</c:v>
                </c:pt>
                <c:pt idx="17">
                  <c:v>Vancouver</c:v>
                </c:pt>
                <c:pt idx="18">
                  <c:v>Calgary</c:v>
                </c:pt>
                <c:pt idx="19">
                  <c:v>NY Islanders</c:v>
                </c:pt>
                <c:pt idx="20">
                  <c:v>Columbus</c:v>
                </c:pt>
                <c:pt idx="21">
                  <c:v>Ottawa</c:v>
                </c:pt>
                <c:pt idx="22">
                  <c:v>ARZ/WIN I</c:v>
                </c:pt>
                <c:pt idx="23">
                  <c:v>Pittsburgh</c:v>
                </c:pt>
                <c:pt idx="24">
                  <c:v>Tampa Bay</c:v>
                </c:pt>
                <c:pt idx="25">
                  <c:v>Florida</c:v>
                </c:pt>
                <c:pt idx="26">
                  <c:v>Chicago</c:v>
                </c:pt>
                <c:pt idx="27">
                  <c:v>Washington</c:v>
                </c:pt>
                <c:pt idx="28">
                  <c:v>Anaheim</c:v>
                </c:pt>
                <c:pt idx="29">
                  <c:v>Atlanta</c:v>
                </c:pt>
              </c:strCache>
            </c:strRef>
          </c:cat>
          <c:val>
            <c:numRef>
              <c:f>'all-returns'!$L$2:$L$31</c:f>
              <c:numCache>
                <c:formatCode>General</c:formatCode>
                <c:ptCount val="30"/>
                <c:pt idx="0">
                  <c:v>1.663776226</c:v>
                </c:pt>
                <c:pt idx="1">
                  <c:v>1.5516474920000001</c:v>
                </c:pt>
                <c:pt idx="2">
                  <c:v>1.425905333</c:v>
                </c:pt>
                <c:pt idx="3">
                  <c:v>1.371312949</c:v>
                </c:pt>
                <c:pt idx="4">
                  <c:v>1.2664724140000001</c:v>
                </c:pt>
                <c:pt idx="5">
                  <c:v>1.2612466739999999</c:v>
                </c:pt>
                <c:pt idx="6">
                  <c:v>1.20994808</c:v>
                </c:pt>
                <c:pt idx="7">
                  <c:v>1.1791626159999999</c:v>
                </c:pt>
                <c:pt idx="8">
                  <c:v>0.81200596000000003</c:v>
                </c:pt>
                <c:pt idx="9">
                  <c:v>0.81151809100000005</c:v>
                </c:pt>
                <c:pt idx="10">
                  <c:v>0.66473500399999996</c:v>
                </c:pt>
                <c:pt idx="11">
                  <c:v>0.61498330700000003</c:v>
                </c:pt>
                <c:pt idx="12">
                  <c:v>0.57537054099999996</c:v>
                </c:pt>
                <c:pt idx="13">
                  <c:v>0.52089777000000004</c:v>
                </c:pt>
                <c:pt idx="14">
                  <c:v>0.20178922799999999</c:v>
                </c:pt>
                <c:pt idx="15">
                  <c:v>0.15656012499999999</c:v>
                </c:pt>
                <c:pt idx="16">
                  <c:v>0.12489378900000001</c:v>
                </c:pt>
                <c:pt idx="17">
                  <c:v>-1.4858603999999999E-2</c:v>
                </c:pt>
                <c:pt idx="18">
                  <c:v>-0.29946872200000002</c:v>
                </c:pt>
                <c:pt idx="19">
                  <c:v>-0.75466102000000002</c:v>
                </c:pt>
                <c:pt idx="20">
                  <c:v>-0.76357636699999998</c:v>
                </c:pt>
                <c:pt idx="21">
                  <c:v>-0.88453449799999995</c:v>
                </c:pt>
                <c:pt idx="22">
                  <c:v>-0.89162924200000004</c:v>
                </c:pt>
                <c:pt idx="23">
                  <c:v>-0.92985473699999999</c:v>
                </c:pt>
                <c:pt idx="24">
                  <c:v>-1.130073103</c:v>
                </c:pt>
                <c:pt idx="25">
                  <c:v>-1.425200239</c:v>
                </c:pt>
                <c:pt idx="26">
                  <c:v>-1.566320857</c:v>
                </c:pt>
                <c:pt idx="27">
                  <c:v>-1.5922896099999999</c:v>
                </c:pt>
                <c:pt idx="28">
                  <c:v>-2.081134247</c:v>
                </c:pt>
                <c:pt idx="29">
                  <c:v>-2.1008390100000001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5A-4ED3-8871-B0D6D453C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05481216"/>
        <c:axId val="103645760"/>
      </c:barChart>
      <c:catAx>
        <c:axId val="10548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645760"/>
        <c:crosses val="autoZero"/>
        <c:auto val="1"/>
        <c:lblAlgn val="ctr"/>
        <c:lblOffset val="100"/>
        <c:noMultiLvlLbl val="0"/>
      </c:catAx>
      <c:valAx>
        <c:axId val="10364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48121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12192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12192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2476108"/>
            <a:ext cx="110744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110744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6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7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08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04800"/>
            <a:ext cx="103632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219200"/>
            <a:ext cx="508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299200" y="1219200"/>
            <a:ext cx="50800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486400" y="6324600"/>
            <a:ext cx="1016000" cy="457200"/>
          </a:xfrm>
        </p:spPr>
        <p:txBody>
          <a:bodyPr/>
          <a:lstStyle>
            <a:lvl1pPr>
              <a:defRPr/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28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04800"/>
            <a:ext cx="103632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016000" y="1219200"/>
            <a:ext cx="103632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486400" y="6324600"/>
            <a:ext cx="1016000" cy="457200"/>
          </a:xfrm>
        </p:spPr>
        <p:txBody>
          <a:bodyPr/>
          <a:lstStyle>
            <a:lvl1pPr>
              <a:defRPr/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57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12192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12192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2476108"/>
            <a:ext cx="110744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110744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21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926"/>
            <a:ext cx="109728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1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12192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12192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851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096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386917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609600" y="2220558"/>
            <a:ext cx="53848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20558"/>
            <a:ext cx="53848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71600"/>
            <a:ext cx="5386917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1543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53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926"/>
            <a:ext cx="109728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61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47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34544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7" name="Oval 16"/>
          <p:cNvSpPr/>
          <p:nvPr/>
        </p:nvSpPr>
        <p:spPr>
          <a:xfrm>
            <a:off x="2085189" y="4337173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>
            <a:off x="0" y="381001"/>
            <a:ext cx="28448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1930401" y="0"/>
            <a:ext cx="1567071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79205" y="1"/>
            <a:ext cx="3070396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1188101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2" name="Oval 21"/>
          <p:cNvSpPr/>
          <p:nvPr/>
        </p:nvSpPr>
        <p:spPr>
          <a:xfrm>
            <a:off x="1057463" y="1721630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3" name="Oval 22"/>
          <p:cNvSpPr/>
          <p:nvPr/>
        </p:nvSpPr>
        <p:spPr>
          <a:xfrm>
            <a:off x="812800" y="4038600"/>
            <a:ext cx="207264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26" name="Oval 25"/>
          <p:cNvSpPr/>
          <p:nvPr/>
        </p:nvSpPr>
        <p:spPr>
          <a:xfrm>
            <a:off x="203200" y="2362200"/>
            <a:ext cx="6096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4" name="Oval 23"/>
          <p:cNvSpPr/>
          <p:nvPr/>
        </p:nvSpPr>
        <p:spPr>
          <a:xfrm>
            <a:off x="2336800" y="381000"/>
            <a:ext cx="6096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772160" y="2514600"/>
            <a:ext cx="268224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21336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7" name="Oval 26"/>
          <p:cNvSpPr/>
          <p:nvPr/>
        </p:nvSpPr>
        <p:spPr>
          <a:xfrm>
            <a:off x="1764524" y="5875179"/>
            <a:ext cx="97536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8" name="Oval 27"/>
          <p:cNvSpPr/>
          <p:nvPr/>
        </p:nvSpPr>
        <p:spPr>
          <a:xfrm>
            <a:off x="41293" y="5212570"/>
            <a:ext cx="2193907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0" y="6357144"/>
            <a:ext cx="45720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264" y="6318504"/>
            <a:ext cx="158496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3657600" y="228600"/>
            <a:ext cx="83312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02336" y="1600200"/>
            <a:ext cx="27432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402336" y="384048"/>
            <a:ext cx="27432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095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34544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6" name="Oval 25"/>
          <p:cNvSpPr/>
          <p:nvPr/>
        </p:nvSpPr>
        <p:spPr>
          <a:xfrm>
            <a:off x="2085189" y="4337173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/>
        </p:nvSpPr>
        <p:spPr>
          <a:xfrm>
            <a:off x="0" y="381001"/>
            <a:ext cx="28448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8" name="Rectangle 27"/>
          <p:cNvSpPr/>
          <p:nvPr/>
        </p:nvSpPr>
        <p:spPr>
          <a:xfrm>
            <a:off x="1930401" y="0"/>
            <a:ext cx="1567071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9" name="Oval 28"/>
          <p:cNvSpPr/>
          <p:nvPr/>
        </p:nvSpPr>
        <p:spPr>
          <a:xfrm>
            <a:off x="79205" y="1"/>
            <a:ext cx="3070396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1188101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1" name="Oval 30"/>
          <p:cNvSpPr/>
          <p:nvPr/>
        </p:nvSpPr>
        <p:spPr>
          <a:xfrm>
            <a:off x="1057463" y="1721630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2" name="Oval 31"/>
          <p:cNvSpPr/>
          <p:nvPr/>
        </p:nvSpPr>
        <p:spPr>
          <a:xfrm>
            <a:off x="812800" y="4038600"/>
            <a:ext cx="207264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34" name="Oval 33"/>
          <p:cNvSpPr/>
          <p:nvPr/>
        </p:nvSpPr>
        <p:spPr>
          <a:xfrm>
            <a:off x="2336800" y="381000"/>
            <a:ext cx="6096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5" name="Oval 34"/>
          <p:cNvSpPr/>
          <p:nvPr/>
        </p:nvSpPr>
        <p:spPr>
          <a:xfrm>
            <a:off x="772160" y="2514600"/>
            <a:ext cx="268224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21336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7" name="Oval 36"/>
          <p:cNvSpPr/>
          <p:nvPr/>
        </p:nvSpPr>
        <p:spPr>
          <a:xfrm>
            <a:off x="1764524" y="5875179"/>
            <a:ext cx="97536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8" name="Oval 37"/>
          <p:cNvSpPr/>
          <p:nvPr/>
        </p:nvSpPr>
        <p:spPr>
          <a:xfrm>
            <a:off x="41293" y="5212570"/>
            <a:ext cx="2193907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1" name="Oval 20"/>
          <p:cNvSpPr/>
          <p:nvPr/>
        </p:nvSpPr>
        <p:spPr>
          <a:xfrm>
            <a:off x="203200" y="2362200"/>
            <a:ext cx="6096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264" y="6318504"/>
            <a:ext cx="158496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81000"/>
            <a:ext cx="27432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54400" y="0"/>
            <a:ext cx="87376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1600200"/>
            <a:ext cx="27432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1812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186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185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04800"/>
            <a:ext cx="103632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219200"/>
            <a:ext cx="508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299200" y="1219200"/>
            <a:ext cx="50800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486400" y="6324600"/>
            <a:ext cx="1016000" cy="457200"/>
          </a:xfrm>
        </p:spPr>
        <p:txBody>
          <a:bodyPr/>
          <a:lstStyle>
            <a:lvl1pPr>
              <a:defRPr/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7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04800"/>
            <a:ext cx="103632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016000" y="1219200"/>
            <a:ext cx="103632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486400" y="6324600"/>
            <a:ext cx="1016000" cy="457200"/>
          </a:xfrm>
        </p:spPr>
        <p:txBody>
          <a:bodyPr/>
          <a:lstStyle>
            <a:lvl1pPr>
              <a:defRPr/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2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12192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12192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58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386917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609600" y="2220558"/>
            <a:ext cx="53848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20558"/>
            <a:ext cx="53848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71600"/>
            <a:ext cx="5386917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214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01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7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34544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7" name="Oval 16"/>
          <p:cNvSpPr/>
          <p:nvPr/>
        </p:nvSpPr>
        <p:spPr>
          <a:xfrm>
            <a:off x="2085189" y="4337173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>
            <a:off x="0" y="381001"/>
            <a:ext cx="28448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1930401" y="0"/>
            <a:ext cx="1567071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79205" y="1"/>
            <a:ext cx="3070396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1188101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2" name="Oval 21"/>
          <p:cNvSpPr/>
          <p:nvPr/>
        </p:nvSpPr>
        <p:spPr>
          <a:xfrm>
            <a:off x="1057463" y="1721630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3" name="Oval 22"/>
          <p:cNvSpPr/>
          <p:nvPr/>
        </p:nvSpPr>
        <p:spPr>
          <a:xfrm>
            <a:off x="812800" y="4038600"/>
            <a:ext cx="207264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26" name="Oval 25"/>
          <p:cNvSpPr/>
          <p:nvPr/>
        </p:nvSpPr>
        <p:spPr>
          <a:xfrm>
            <a:off x="203200" y="2362200"/>
            <a:ext cx="6096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4" name="Oval 23"/>
          <p:cNvSpPr/>
          <p:nvPr/>
        </p:nvSpPr>
        <p:spPr>
          <a:xfrm>
            <a:off x="2336800" y="381000"/>
            <a:ext cx="6096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772160" y="2514600"/>
            <a:ext cx="268224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21336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7" name="Oval 26"/>
          <p:cNvSpPr/>
          <p:nvPr/>
        </p:nvSpPr>
        <p:spPr>
          <a:xfrm>
            <a:off x="1764524" y="5875179"/>
            <a:ext cx="97536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8" name="Oval 27"/>
          <p:cNvSpPr/>
          <p:nvPr/>
        </p:nvSpPr>
        <p:spPr>
          <a:xfrm>
            <a:off x="41293" y="5212570"/>
            <a:ext cx="2193907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0" y="6357144"/>
            <a:ext cx="45720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264" y="6318504"/>
            <a:ext cx="158496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3657600" y="228600"/>
            <a:ext cx="83312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02336" y="1600200"/>
            <a:ext cx="27432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402336" y="384048"/>
            <a:ext cx="27432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084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34544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6" name="Oval 25"/>
          <p:cNvSpPr/>
          <p:nvPr/>
        </p:nvSpPr>
        <p:spPr>
          <a:xfrm>
            <a:off x="2085189" y="4337173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/>
        </p:nvSpPr>
        <p:spPr>
          <a:xfrm>
            <a:off x="0" y="381001"/>
            <a:ext cx="28448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8" name="Rectangle 27"/>
          <p:cNvSpPr/>
          <p:nvPr/>
        </p:nvSpPr>
        <p:spPr>
          <a:xfrm>
            <a:off x="1930401" y="0"/>
            <a:ext cx="1567071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9" name="Oval 28"/>
          <p:cNvSpPr/>
          <p:nvPr/>
        </p:nvSpPr>
        <p:spPr>
          <a:xfrm>
            <a:off x="79205" y="1"/>
            <a:ext cx="3070396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1188101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1" name="Oval 30"/>
          <p:cNvSpPr/>
          <p:nvPr/>
        </p:nvSpPr>
        <p:spPr>
          <a:xfrm>
            <a:off x="1057463" y="1721630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2" name="Oval 31"/>
          <p:cNvSpPr/>
          <p:nvPr/>
        </p:nvSpPr>
        <p:spPr>
          <a:xfrm>
            <a:off x="812800" y="4038600"/>
            <a:ext cx="207264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34" name="Oval 33"/>
          <p:cNvSpPr/>
          <p:nvPr/>
        </p:nvSpPr>
        <p:spPr>
          <a:xfrm>
            <a:off x="2336800" y="381000"/>
            <a:ext cx="6096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5" name="Oval 34"/>
          <p:cNvSpPr/>
          <p:nvPr/>
        </p:nvSpPr>
        <p:spPr>
          <a:xfrm>
            <a:off x="772160" y="2514600"/>
            <a:ext cx="268224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21336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7" name="Oval 36"/>
          <p:cNvSpPr/>
          <p:nvPr/>
        </p:nvSpPr>
        <p:spPr>
          <a:xfrm>
            <a:off x="1764524" y="5875179"/>
            <a:ext cx="97536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8" name="Oval 37"/>
          <p:cNvSpPr/>
          <p:nvPr/>
        </p:nvSpPr>
        <p:spPr>
          <a:xfrm>
            <a:off x="41293" y="5212570"/>
            <a:ext cx="2193907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1" name="Oval 20"/>
          <p:cNvSpPr/>
          <p:nvPr/>
        </p:nvSpPr>
        <p:spPr>
          <a:xfrm>
            <a:off x="203200" y="2362200"/>
            <a:ext cx="6096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264" y="6318504"/>
            <a:ext cx="158496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81000"/>
            <a:ext cx="27432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54400" y="0"/>
            <a:ext cx="87376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1600200"/>
            <a:ext cx="27432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322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9200" y="2292526"/>
            <a:ext cx="36576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3970437" y="5072067"/>
            <a:ext cx="2344188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7010400" y="0"/>
            <a:ext cx="51816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31496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5" name="Oval 14"/>
          <p:cNvSpPr/>
          <p:nvPr/>
        </p:nvSpPr>
        <p:spPr>
          <a:xfrm>
            <a:off x="5571583" y="2389810"/>
            <a:ext cx="2898824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6" name="Oval 15"/>
          <p:cNvSpPr/>
          <p:nvPr/>
        </p:nvSpPr>
        <p:spPr>
          <a:xfrm>
            <a:off x="8512784" y="5842728"/>
            <a:ext cx="1348347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7" name="Oval 16"/>
          <p:cNvSpPr/>
          <p:nvPr/>
        </p:nvSpPr>
        <p:spPr>
          <a:xfrm>
            <a:off x="8429991" y="1427132"/>
            <a:ext cx="2729853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8" name="Oval 17"/>
          <p:cNvSpPr/>
          <p:nvPr/>
        </p:nvSpPr>
        <p:spPr>
          <a:xfrm>
            <a:off x="152400" y="4803322"/>
            <a:ext cx="2612571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9" name="Oval 18"/>
          <p:cNvSpPr/>
          <p:nvPr/>
        </p:nvSpPr>
        <p:spPr>
          <a:xfrm>
            <a:off x="2694789" y="4578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0" name="Oval 19"/>
          <p:cNvSpPr/>
          <p:nvPr/>
        </p:nvSpPr>
        <p:spPr>
          <a:xfrm>
            <a:off x="5563180" y="4626826"/>
            <a:ext cx="2021173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1" name="Rectangle 20"/>
          <p:cNvSpPr/>
          <p:nvPr/>
        </p:nvSpPr>
        <p:spPr>
          <a:xfrm>
            <a:off x="2541" y="361814"/>
            <a:ext cx="3350259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3" name="Rectangle 22"/>
          <p:cNvSpPr/>
          <p:nvPr/>
        </p:nvSpPr>
        <p:spPr>
          <a:xfrm>
            <a:off x="1727200" y="0"/>
            <a:ext cx="2032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79204" y="212289"/>
            <a:ext cx="26964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26" name="Oval 25"/>
          <p:cNvSpPr/>
          <p:nvPr/>
        </p:nvSpPr>
        <p:spPr>
          <a:xfrm>
            <a:off x="101600" y="3962400"/>
            <a:ext cx="1188101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7" name="Oval 26"/>
          <p:cNvSpPr/>
          <p:nvPr/>
        </p:nvSpPr>
        <p:spPr>
          <a:xfrm>
            <a:off x="2828476" y="1507438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8" name="Oval 27"/>
          <p:cNvSpPr/>
          <p:nvPr/>
        </p:nvSpPr>
        <p:spPr>
          <a:xfrm>
            <a:off x="4492338" y="466437"/>
            <a:ext cx="2126807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9" name="Oval 28"/>
          <p:cNvSpPr/>
          <p:nvPr/>
        </p:nvSpPr>
        <p:spPr>
          <a:xfrm>
            <a:off x="6919675" y="2967572"/>
            <a:ext cx="4313260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0" name="Oval 29"/>
          <p:cNvSpPr/>
          <p:nvPr/>
        </p:nvSpPr>
        <p:spPr>
          <a:xfrm>
            <a:off x="7416800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2" name="Oval 31"/>
          <p:cNvSpPr/>
          <p:nvPr/>
        </p:nvSpPr>
        <p:spPr>
          <a:xfrm>
            <a:off x="9268293" y="4665220"/>
            <a:ext cx="2923707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3" name="Oval 32"/>
          <p:cNvSpPr/>
          <p:nvPr/>
        </p:nvSpPr>
        <p:spPr>
          <a:xfrm>
            <a:off x="2133600" y="3705807"/>
            <a:ext cx="1594501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4" name="Oval 33"/>
          <p:cNvSpPr/>
          <p:nvPr/>
        </p:nvSpPr>
        <p:spPr>
          <a:xfrm>
            <a:off x="8432800" y="228600"/>
            <a:ext cx="109728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5" name="Oval 34"/>
          <p:cNvSpPr/>
          <p:nvPr/>
        </p:nvSpPr>
        <p:spPr>
          <a:xfrm>
            <a:off x="10769600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6" name="Rectangle 35"/>
          <p:cNvSpPr/>
          <p:nvPr/>
        </p:nvSpPr>
        <p:spPr>
          <a:xfrm>
            <a:off x="7213600" y="6324600"/>
            <a:ext cx="2032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7" name="Oval 36"/>
          <p:cNvSpPr/>
          <p:nvPr/>
        </p:nvSpPr>
        <p:spPr>
          <a:xfrm>
            <a:off x="4015589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357144"/>
            <a:ext cx="3966464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357144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207264" y="6315075"/>
            <a:ext cx="158496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9200" y="2292526"/>
            <a:ext cx="36576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3970437" y="5072067"/>
            <a:ext cx="2344188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7010400" y="0"/>
            <a:ext cx="51816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31496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5" name="Oval 14"/>
          <p:cNvSpPr/>
          <p:nvPr/>
        </p:nvSpPr>
        <p:spPr>
          <a:xfrm>
            <a:off x="5571583" y="2389810"/>
            <a:ext cx="2898824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6" name="Oval 15"/>
          <p:cNvSpPr/>
          <p:nvPr/>
        </p:nvSpPr>
        <p:spPr>
          <a:xfrm>
            <a:off x="8512784" y="5842728"/>
            <a:ext cx="1348347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7" name="Oval 16"/>
          <p:cNvSpPr/>
          <p:nvPr/>
        </p:nvSpPr>
        <p:spPr>
          <a:xfrm>
            <a:off x="8429991" y="1427132"/>
            <a:ext cx="2729853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8" name="Oval 17"/>
          <p:cNvSpPr/>
          <p:nvPr/>
        </p:nvSpPr>
        <p:spPr>
          <a:xfrm>
            <a:off x="152400" y="4803322"/>
            <a:ext cx="2612571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9" name="Oval 18"/>
          <p:cNvSpPr/>
          <p:nvPr/>
        </p:nvSpPr>
        <p:spPr>
          <a:xfrm>
            <a:off x="2694789" y="4578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0" name="Oval 19"/>
          <p:cNvSpPr/>
          <p:nvPr/>
        </p:nvSpPr>
        <p:spPr>
          <a:xfrm>
            <a:off x="5563180" y="4626826"/>
            <a:ext cx="2021173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1" name="Rectangle 20"/>
          <p:cNvSpPr/>
          <p:nvPr/>
        </p:nvSpPr>
        <p:spPr>
          <a:xfrm>
            <a:off x="2541" y="361814"/>
            <a:ext cx="3350259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3" name="Rectangle 22"/>
          <p:cNvSpPr/>
          <p:nvPr/>
        </p:nvSpPr>
        <p:spPr>
          <a:xfrm>
            <a:off x="1727200" y="0"/>
            <a:ext cx="2032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79204" y="212289"/>
            <a:ext cx="26964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sz="1800" dirty="0"/>
          </a:p>
        </p:txBody>
      </p:sp>
      <p:sp>
        <p:nvSpPr>
          <p:cNvPr id="26" name="Oval 25"/>
          <p:cNvSpPr/>
          <p:nvPr/>
        </p:nvSpPr>
        <p:spPr>
          <a:xfrm>
            <a:off x="101600" y="3962400"/>
            <a:ext cx="1188101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7" name="Oval 26"/>
          <p:cNvSpPr/>
          <p:nvPr/>
        </p:nvSpPr>
        <p:spPr>
          <a:xfrm>
            <a:off x="2828476" y="1507438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8" name="Oval 27"/>
          <p:cNvSpPr/>
          <p:nvPr/>
        </p:nvSpPr>
        <p:spPr>
          <a:xfrm>
            <a:off x="4492338" y="466437"/>
            <a:ext cx="2126807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29" name="Oval 28"/>
          <p:cNvSpPr/>
          <p:nvPr/>
        </p:nvSpPr>
        <p:spPr>
          <a:xfrm>
            <a:off x="6919675" y="2967572"/>
            <a:ext cx="4313260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0" name="Oval 29"/>
          <p:cNvSpPr/>
          <p:nvPr/>
        </p:nvSpPr>
        <p:spPr>
          <a:xfrm>
            <a:off x="7416800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2" name="Oval 31"/>
          <p:cNvSpPr/>
          <p:nvPr/>
        </p:nvSpPr>
        <p:spPr>
          <a:xfrm>
            <a:off x="9268293" y="4665220"/>
            <a:ext cx="2923707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3" name="Oval 32"/>
          <p:cNvSpPr/>
          <p:nvPr/>
        </p:nvSpPr>
        <p:spPr>
          <a:xfrm>
            <a:off x="2133600" y="3705807"/>
            <a:ext cx="1594501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4" name="Oval 33"/>
          <p:cNvSpPr/>
          <p:nvPr/>
        </p:nvSpPr>
        <p:spPr>
          <a:xfrm>
            <a:off x="8432800" y="228600"/>
            <a:ext cx="109728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5" name="Oval 34"/>
          <p:cNvSpPr/>
          <p:nvPr/>
        </p:nvSpPr>
        <p:spPr>
          <a:xfrm>
            <a:off x="10769600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36" name="Rectangle 35"/>
          <p:cNvSpPr/>
          <p:nvPr/>
        </p:nvSpPr>
        <p:spPr>
          <a:xfrm>
            <a:off x="7213600" y="6324600"/>
            <a:ext cx="2032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37" name="Oval 36"/>
          <p:cNvSpPr/>
          <p:nvPr/>
        </p:nvSpPr>
        <p:spPr>
          <a:xfrm>
            <a:off x="4015589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357144"/>
            <a:ext cx="3966464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1238A0D2-E1BF-4B0B-A303-88A1C4941B1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357144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207264" y="6315075"/>
            <a:ext cx="158496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F6CF9142-75D5-4E8B-9DA5-CACD8FCBBD3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798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Corey </a:t>
            </a:r>
            <a:r>
              <a:rPr lang="en-US" dirty="0" err="1"/>
              <a:t>Pronman</a:t>
            </a:r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Understanding the NHL </a:t>
            </a:r>
            <a:r>
              <a:rPr lang="en-US"/>
              <a:t>Draft JUST a </a:t>
            </a:r>
            <a:r>
              <a:rPr lang="en-US" dirty="0"/>
              <a:t>little better </a:t>
            </a:r>
          </a:p>
        </p:txBody>
      </p:sp>
    </p:spTree>
    <p:extLst>
      <p:ext uri="{BB962C8B-B14F-4D97-AF65-F5344CB8AC3E}">
        <p14:creationId xmlns:p14="http://schemas.microsoft.com/office/powerpoint/2010/main" val="3441210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Birthdate Effect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  <a:p>
            <a:pPr lvl="1"/>
            <a:r>
              <a:rPr lang="en-US" dirty="0"/>
              <a:t>Always look at the month a player was born </a:t>
            </a:r>
          </a:p>
          <a:p>
            <a:pPr lvl="1"/>
            <a:r>
              <a:rPr lang="en-US" dirty="0"/>
              <a:t>Draft -1, Draft +1 can be misleading terminology </a:t>
            </a:r>
          </a:p>
          <a:p>
            <a:pPr lvl="1"/>
            <a:r>
              <a:rPr lang="en-US" dirty="0"/>
              <a:t>Late birthdate effect is not determinative, but it is important</a:t>
            </a:r>
          </a:p>
          <a:p>
            <a:pPr lvl="1"/>
            <a:r>
              <a:rPr lang="en-US" dirty="0"/>
              <a:t>Simple adjustment, major implications </a:t>
            </a:r>
          </a:p>
        </p:txBody>
      </p:sp>
    </p:spTree>
    <p:extLst>
      <p:ext uri="{BB962C8B-B14F-4D97-AF65-F5344CB8AC3E}">
        <p14:creationId xmlns:p14="http://schemas.microsoft.com/office/powerpoint/2010/main" val="2264444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2: Drafting Skill &amp; Role of Luck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Drafting is very important to NHL teams, most contenders have a high % of roster acquired through the draft</a:t>
            </a:r>
          </a:p>
          <a:p>
            <a:r>
              <a:rPr lang="en-US" dirty="0"/>
              <a:t>Source of major investment by NHL teams, clubs spend up $2-3 MM per year on scouting</a:t>
            </a:r>
          </a:p>
          <a:p>
            <a:r>
              <a:rPr lang="en-US" dirty="0"/>
              <a:t>Given importance and investment, two important questions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much consistency is this year to year in draft results?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much does luck affect draft results?</a:t>
            </a:r>
          </a:p>
        </p:txBody>
      </p:sp>
    </p:spTree>
    <p:extLst>
      <p:ext uri="{BB962C8B-B14F-4D97-AF65-F5344CB8AC3E}">
        <p14:creationId xmlns:p14="http://schemas.microsoft.com/office/powerpoint/2010/main" val="3221915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 Skill &amp; Role of Luck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Question 1: How much consistency is this year to year in draft results? </a:t>
            </a:r>
          </a:p>
          <a:p>
            <a:r>
              <a:rPr lang="en-US" dirty="0"/>
              <a:t>Set-up:</a:t>
            </a:r>
          </a:p>
          <a:p>
            <a:pPr lvl="1"/>
            <a:r>
              <a:rPr lang="en-US" dirty="0"/>
              <a:t>Assign each draft slot from 1-210 an expected value point, based on games played</a:t>
            </a:r>
          </a:p>
          <a:p>
            <a:pPr lvl="1"/>
            <a:r>
              <a:rPr lang="en-US" dirty="0"/>
              <a:t>Assign each draft pick from 1990-2010 a surplus/deficit value based on actual games played minus expected games played </a:t>
            </a:r>
          </a:p>
          <a:p>
            <a:pPr lvl="1"/>
            <a:r>
              <a:rPr lang="en-US" dirty="0"/>
              <a:t>Example: Scott Gomez was top 10 from the 1998 class in games played, picked 27</a:t>
            </a:r>
            <a:r>
              <a:rPr lang="en-US" baseline="30000" dirty="0"/>
              <a:t>th</a:t>
            </a:r>
            <a:r>
              <a:rPr lang="en-US" dirty="0"/>
              <a:t> overall, but played twice as many games as expected as someone picked 27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Credit: Neil Paine at 538.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22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Drafting Skill &amp; Role of Luck: Minnesota/Dallas Franchise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1196413"/>
              </p:ext>
            </p:extLst>
          </p:nvPr>
        </p:nvGraphicFramePr>
        <p:xfrm>
          <a:off x="609600" y="1524000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9742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Drafting Skill &amp; Role of Luck: Detroit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0000000-0008-0000-0200-00000200000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1025421"/>
              </p:ext>
            </p:extLst>
          </p:nvPr>
        </p:nvGraphicFramePr>
        <p:xfrm>
          <a:off x="609600" y="1524000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8452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 Skill &amp; Role of Luck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61601431"/>
              </p:ext>
            </p:extLst>
          </p:nvPr>
        </p:nvGraphicFramePr>
        <p:xfrm>
          <a:off x="609600" y="1524000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3039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 Skill &amp; Role of Luck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Question 2: How much does luck affect draft results?</a:t>
            </a:r>
          </a:p>
          <a:p>
            <a:pPr lvl="1"/>
            <a:r>
              <a:rPr lang="en-US" dirty="0"/>
              <a:t>Why is this important given answer to prior question? Skill can still be shown over a long period of time. </a:t>
            </a:r>
          </a:p>
          <a:p>
            <a:r>
              <a:rPr lang="en-US" dirty="0"/>
              <a:t>Set-up:</a:t>
            </a:r>
          </a:p>
          <a:p>
            <a:pPr lvl="1"/>
            <a:r>
              <a:rPr lang="en-US" dirty="0"/>
              <a:t>Use previous data and calculated values </a:t>
            </a:r>
          </a:p>
          <a:p>
            <a:pPr lvl="1"/>
            <a:r>
              <a:rPr lang="en-US" dirty="0"/>
              <a:t>Calculate difference from sum of value of all picks for each team’s actual outcome subtracted from expected outcome</a:t>
            </a:r>
          </a:p>
          <a:p>
            <a:pPr lvl="1"/>
            <a:r>
              <a:rPr lang="en-US" dirty="0"/>
              <a:t>Calculate standard deviation for each team’s outcome (every team has different picks)</a:t>
            </a:r>
          </a:p>
          <a:p>
            <a:pPr lvl="1"/>
            <a:r>
              <a:rPr lang="en-US" dirty="0"/>
              <a:t>Finally, take  difference and divide by standard deviation to get an index of improved outcome over expected, herein called Draft Score </a:t>
            </a:r>
          </a:p>
          <a:p>
            <a:r>
              <a:rPr lang="en-US" dirty="0"/>
              <a:t>Credit: Andrew Thomas, now with Minnesota Wild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807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 Skill &amp; Role of Luck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6AD53E6E-8EF7-4688-8BD3-9BD25808C17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0095336"/>
              </p:ext>
            </p:extLst>
          </p:nvPr>
        </p:nvGraphicFramePr>
        <p:xfrm>
          <a:off x="609600" y="1524000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2136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 Skill &amp; Role of Luck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expect a certain amount of variance in Draft Score due to chance </a:t>
            </a:r>
          </a:p>
          <a:p>
            <a:r>
              <a:rPr lang="en-US" dirty="0"/>
              <a:t>If drafting was 100% luck, the variance of all the normalized Draft Scores would be 1, however here it is about 1.33. </a:t>
            </a:r>
          </a:p>
          <a:p>
            <a:r>
              <a:rPr lang="en-US" dirty="0"/>
              <a:t>This suggests that 25% of draft results are due to skill when adjusted for standings, 75% are due to randomness. </a:t>
            </a:r>
          </a:p>
        </p:txBody>
      </p:sp>
    </p:spTree>
    <p:extLst>
      <p:ext uri="{BB962C8B-B14F-4D97-AF65-F5344CB8AC3E}">
        <p14:creationId xmlns:p14="http://schemas.microsoft.com/office/powerpoint/2010/main" val="580091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 Skill &amp; Role of Luck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Takeaways:</a:t>
            </a:r>
          </a:p>
          <a:p>
            <a:pPr lvl="1"/>
            <a:r>
              <a:rPr lang="en-US" dirty="0"/>
              <a:t>The effect of luck at the NHL Draft is fairly large</a:t>
            </a:r>
          </a:p>
          <a:p>
            <a:pPr lvl="1"/>
            <a:r>
              <a:rPr lang="en-US" dirty="0"/>
              <a:t>Teams show talent over a long period of time, but over a short period of time skill isn’t identifiable </a:t>
            </a:r>
          </a:p>
          <a:p>
            <a:pPr lvl="1"/>
            <a:r>
              <a:rPr lang="en-US" dirty="0"/>
              <a:t>Overreacting to individual picks or drafts is likely bad analysis 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3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Three topics: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Late birthdate effect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Drafting skill and role of chance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Scouts vs. Stats </a:t>
            </a:r>
          </a:p>
        </p:txBody>
      </p:sp>
    </p:spTree>
    <p:extLst>
      <p:ext uri="{BB962C8B-B14F-4D97-AF65-F5344CB8AC3E}">
        <p14:creationId xmlns:p14="http://schemas.microsoft.com/office/powerpoint/2010/main" val="208266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3: Scouts vs. Stats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Common debate about which form of evaluation is superior </a:t>
            </a:r>
          </a:p>
          <a:p>
            <a:r>
              <a:rPr lang="en-US" dirty="0"/>
              <a:t>Hard to completely separate, because scouts are biased by statistical performance. </a:t>
            </a:r>
          </a:p>
          <a:p>
            <a:r>
              <a:rPr lang="en-US" dirty="0"/>
              <a:t>Set-up:</a:t>
            </a:r>
          </a:p>
          <a:p>
            <a:pPr lvl="1"/>
            <a:r>
              <a:rPr lang="en-US" dirty="0"/>
              <a:t>Compare scout and stats rankings of first year eligible drafted CHL forwards  from 1990-2010.  </a:t>
            </a:r>
          </a:p>
          <a:p>
            <a:pPr lvl="1"/>
            <a:r>
              <a:rPr lang="en-US" dirty="0"/>
              <a:t>Basic definitions of ‘scout’ and ‘stats’</a:t>
            </a:r>
          </a:p>
          <a:p>
            <a:pPr lvl="1"/>
            <a:r>
              <a:rPr lang="en-US" dirty="0"/>
              <a:t>Scouts: Slot in NHL Draft where player is picked</a:t>
            </a:r>
          </a:p>
          <a:p>
            <a:pPr lvl="1"/>
            <a:r>
              <a:rPr lang="en-US" dirty="0"/>
              <a:t>Stats: Most CHL points (Very simplistic approach) </a:t>
            </a:r>
          </a:p>
          <a:p>
            <a:pPr lvl="1"/>
            <a:r>
              <a:rPr lang="en-US" dirty="0"/>
              <a:t>See relationship between the two rankings and NHL production </a:t>
            </a:r>
          </a:p>
          <a:p>
            <a:pPr lvl="1"/>
            <a:r>
              <a:rPr lang="en-US" dirty="0"/>
              <a:t>Example: Brandon Dubinsky was the 12</a:t>
            </a:r>
            <a:r>
              <a:rPr lang="en-US" baseline="30000" dirty="0"/>
              <a:t>th</a:t>
            </a:r>
            <a:r>
              <a:rPr lang="en-US" dirty="0"/>
              <a:t> CHL forward (60</a:t>
            </a:r>
            <a:r>
              <a:rPr lang="en-US" baseline="30000" dirty="0"/>
              <a:t>th</a:t>
            </a:r>
            <a:r>
              <a:rPr lang="en-US" dirty="0"/>
              <a:t> overall) picked in 2004, but his 78 points was 2</a:t>
            </a:r>
            <a:r>
              <a:rPr lang="en-US" baseline="30000" dirty="0"/>
              <a:t>nd</a:t>
            </a:r>
            <a:r>
              <a:rPr lang="en-US" dirty="0"/>
              <a:t> highest among eligible players. (He’s now #2 in NHL scoring among eligible players, 9</a:t>
            </a:r>
            <a:r>
              <a:rPr lang="en-US" baseline="30000" dirty="0"/>
              <a:t>th</a:t>
            </a:r>
            <a:r>
              <a:rPr lang="en-US" dirty="0"/>
              <a:t> overall). </a:t>
            </a:r>
          </a:p>
        </p:txBody>
      </p:sp>
    </p:spTree>
    <p:extLst>
      <p:ext uri="{BB962C8B-B14F-4D97-AF65-F5344CB8AC3E}">
        <p14:creationId xmlns:p14="http://schemas.microsoft.com/office/powerpoint/2010/main" val="405077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Scouts vs. Stats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2766874"/>
              </p:ext>
            </p:extLst>
          </p:nvPr>
        </p:nvGraphicFramePr>
        <p:xfrm>
          <a:off x="804339" y="2551521"/>
          <a:ext cx="1097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2960495473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2200832718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29750833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Scout Rank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</a:t>
                      </a:r>
                      <a:r>
                        <a:rPr lang="en-US" baseline="0" dirty="0"/>
                        <a:t> Rank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9944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 forwards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27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Forwards with 300+</a:t>
                      </a:r>
                      <a:r>
                        <a:rPr lang="en-US" baseline="0" dirty="0"/>
                        <a:t> NHL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253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Forwards with 1+ NHL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3093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Forwards with no NHL points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275234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944224" y="1511225"/>
            <a:ext cx="5624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Table of correlation coefficients of Scout/Stat rank vs. NHL points  </a:t>
            </a:r>
          </a:p>
        </p:txBody>
      </p:sp>
    </p:spTree>
    <p:extLst>
      <p:ext uri="{BB962C8B-B14F-4D97-AF65-F5344CB8AC3E}">
        <p14:creationId xmlns:p14="http://schemas.microsoft.com/office/powerpoint/2010/main" val="3094452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Scouts vs. Stats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4406691"/>
              </p:ext>
            </p:extLst>
          </p:nvPr>
        </p:nvGraphicFramePr>
        <p:xfrm>
          <a:off x="804339" y="2551521"/>
          <a:ext cx="109728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96049547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20083271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97508336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4100198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Scout Rank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</a:t>
                      </a:r>
                      <a:r>
                        <a:rPr lang="en-US" baseline="0" dirty="0"/>
                        <a:t> Rank 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Average of Scouts/Stats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29944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 forwards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0.49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.58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3027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Forwards with 300+</a:t>
                      </a:r>
                      <a:r>
                        <a:rPr lang="en-US" baseline="0" dirty="0"/>
                        <a:t> NHL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0.36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.38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5253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Forwards with 1+ NHL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0.48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.50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13093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Forwards with no NHL points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0.29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.35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4275234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944224" y="1511225"/>
            <a:ext cx="5662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Table of correlation coefficients of Scout/Stat rank vs. NHL points  </a:t>
            </a:r>
          </a:p>
        </p:txBody>
      </p:sp>
    </p:spTree>
    <p:extLst>
      <p:ext uri="{BB962C8B-B14F-4D97-AF65-F5344CB8AC3E}">
        <p14:creationId xmlns:p14="http://schemas.microsoft.com/office/powerpoint/2010/main" val="4203097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Scouts vs. Stats 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Takeaways:</a:t>
            </a:r>
          </a:p>
          <a:p>
            <a:pPr lvl="1"/>
            <a:r>
              <a:rPr lang="en-US" dirty="0"/>
              <a:t>Correlation between ‘stat’ rank and actual NHL draft order/’scout’ rank was 0.49 yet, it achieved nearly identical results. </a:t>
            </a:r>
          </a:p>
          <a:p>
            <a:pPr lvl="1"/>
            <a:r>
              <a:rPr lang="en-US" dirty="0"/>
              <a:t>Scouts and stats are identifying different players while achieving nearly identical results. </a:t>
            </a:r>
          </a:p>
          <a:p>
            <a:pPr lvl="1"/>
            <a:r>
              <a:rPr lang="en-US" dirty="0"/>
              <a:t>A case for synergy of the scouting and statistical analysts. A simply average of opinions could produce significantly better results.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69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Look carefully at a player’s birth month, be extra skeptical of players born after September 15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NHL teams are not consistent in their year over year drafting. </a:t>
            </a:r>
          </a:p>
          <a:p>
            <a:r>
              <a:rPr lang="en-US" dirty="0"/>
              <a:t>Luck is a very large part of NHL Draft results, but there is long-term skill. </a:t>
            </a:r>
          </a:p>
          <a:p>
            <a:endParaRPr lang="en-US" dirty="0"/>
          </a:p>
          <a:p>
            <a:r>
              <a:rPr lang="en-US" dirty="0"/>
              <a:t>Scouts and statisticians perform comparably working alone, and can improve each other’s results </a:t>
            </a:r>
            <a:r>
              <a:rPr lang="en-US"/>
              <a:t>with cooperation.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00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94497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1: Late Birthdate Effect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Hockey has a unique rule regarding draft eligibility--- Players born after September 15</a:t>
            </a:r>
            <a:r>
              <a:rPr lang="en-US" baseline="30000" dirty="0"/>
              <a:t>th</a:t>
            </a:r>
            <a:r>
              <a:rPr lang="en-US" dirty="0"/>
              <a:t> are pushed back a year. </a:t>
            </a:r>
          </a:p>
          <a:p>
            <a:endParaRPr lang="en-US" dirty="0"/>
          </a:p>
          <a:p>
            <a:r>
              <a:rPr lang="en-US" dirty="0"/>
              <a:t>Some recent big-name examples of players’ draft year pushed back:</a:t>
            </a:r>
          </a:p>
          <a:p>
            <a:pPr lvl="1"/>
            <a:r>
              <a:rPr lang="en-US" dirty="0"/>
              <a:t>Leon </a:t>
            </a:r>
            <a:r>
              <a:rPr lang="en-US" dirty="0" err="1"/>
              <a:t>Draisaitl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Jack Eichel</a:t>
            </a:r>
          </a:p>
          <a:p>
            <a:pPr lvl="1"/>
            <a:r>
              <a:rPr lang="en-US" dirty="0"/>
              <a:t>Taylor Hall </a:t>
            </a:r>
          </a:p>
          <a:p>
            <a:pPr lvl="1"/>
            <a:r>
              <a:rPr lang="en-US" dirty="0"/>
              <a:t>Seth Jones</a:t>
            </a:r>
          </a:p>
          <a:p>
            <a:pPr lvl="1"/>
            <a:r>
              <a:rPr lang="en-US" dirty="0" err="1"/>
              <a:t>Auston</a:t>
            </a:r>
            <a:r>
              <a:rPr lang="en-US" dirty="0"/>
              <a:t> Matthews</a:t>
            </a:r>
          </a:p>
          <a:p>
            <a:pPr lvl="1"/>
            <a:r>
              <a:rPr lang="en-US" dirty="0"/>
              <a:t>Nolan Patrick </a:t>
            </a:r>
          </a:p>
          <a:p>
            <a:pPr lvl="1"/>
            <a:r>
              <a:rPr lang="en-US" dirty="0"/>
              <a:t>Sam Reinhart </a:t>
            </a:r>
          </a:p>
          <a:p>
            <a:pPr lvl="1"/>
            <a:r>
              <a:rPr lang="en-US" dirty="0"/>
              <a:t>Matthew </a:t>
            </a:r>
            <a:r>
              <a:rPr lang="en-US" dirty="0" err="1"/>
              <a:t>Tkachuk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153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Birthdate Effect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Hypothesis: The late birthdate rule is impact player evaluations. </a:t>
            </a:r>
          </a:p>
          <a:p>
            <a:r>
              <a:rPr lang="en-US" dirty="0"/>
              <a:t>Set-up:</a:t>
            </a:r>
          </a:p>
          <a:p>
            <a:pPr lvl="1"/>
            <a:r>
              <a:rPr lang="en-US" dirty="0"/>
              <a:t>Draft data from 1990-2010, first year eligible, up to pick 210 </a:t>
            </a:r>
          </a:p>
          <a:p>
            <a:pPr lvl="1"/>
            <a:r>
              <a:rPr lang="en-US" dirty="0"/>
              <a:t>All leagues </a:t>
            </a:r>
          </a:p>
          <a:p>
            <a:pPr lvl="1"/>
            <a:r>
              <a:rPr lang="en-US" dirty="0"/>
              <a:t>All skater positions </a:t>
            </a:r>
          </a:p>
          <a:p>
            <a:pPr lvl="1"/>
            <a:r>
              <a:rPr lang="en-US" dirty="0"/>
              <a:t>Split data into late birthdate players (“LBD”) and non late birthdate players (“NLDB)</a:t>
            </a:r>
          </a:p>
          <a:p>
            <a:pPr lvl="1"/>
            <a:r>
              <a:rPr lang="en-US" dirty="0"/>
              <a:t>Omit pick slots where both groups aren’t represented </a:t>
            </a:r>
          </a:p>
          <a:p>
            <a:pPr lvl="1"/>
            <a:r>
              <a:rPr lang="en-US" dirty="0"/>
              <a:t>Compare production by draft slot for both groups  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08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Birthdate Effect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09600" y="1524000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974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Birthdate Effect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Breakdown by month</a:t>
            </a:r>
          </a:p>
          <a:p>
            <a:r>
              <a:rPr lang="en-US" dirty="0"/>
              <a:t>Set-up</a:t>
            </a:r>
          </a:p>
          <a:p>
            <a:pPr lvl="1"/>
            <a:r>
              <a:rPr lang="en-US" dirty="0"/>
              <a:t>Every CHL forward picked from 1990-2010</a:t>
            </a:r>
          </a:p>
          <a:p>
            <a:pPr lvl="1"/>
            <a:r>
              <a:rPr lang="en-US" dirty="0"/>
              <a:t>First year eligible</a:t>
            </a:r>
          </a:p>
          <a:p>
            <a:pPr lvl="1"/>
            <a:r>
              <a:rPr lang="en-US" dirty="0"/>
              <a:t>Had a CHL points/gm between 1.0-1.5 and &gt; 20 GP</a:t>
            </a:r>
          </a:p>
        </p:txBody>
      </p:sp>
    </p:spTree>
    <p:extLst>
      <p:ext uri="{BB962C8B-B14F-4D97-AF65-F5344CB8AC3E}">
        <p14:creationId xmlns:p14="http://schemas.microsoft.com/office/powerpoint/2010/main" val="366579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Birthdate Effect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F038ECC-56AC-40FA-BA4F-2EA7B2B831A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50671099"/>
              </p:ext>
            </p:extLst>
          </p:nvPr>
        </p:nvGraphicFramePr>
        <p:xfrm>
          <a:off x="609600" y="1524000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421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Guess These Players: All Current CHL Forwards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7116788"/>
              </p:ext>
            </p:extLst>
          </p:nvPr>
        </p:nvGraphicFramePr>
        <p:xfrm>
          <a:off x="609600" y="1524000"/>
          <a:ext cx="1097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52895506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57408928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187221099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1457781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Player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Points/GP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 Pts/GP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Birth Date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0680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Mystery Player A “Draft-1”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</a:t>
                      </a:r>
                      <a:r>
                        <a:rPr lang="en-US" baseline="0" dirty="0"/>
                        <a:t> Sept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159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Mystery Player A Draft </a:t>
                      </a:r>
                      <a:r>
                        <a:rPr lang="en-US" dirty="0" err="1"/>
                        <a:t>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</a:t>
                      </a:r>
                      <a:r>
                        <a:rPr lang="en-US" baseline="0" dirty="0"/>
                        <a:t> Sept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3074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Mystery Player B Draft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5373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Mystery Player</a:t>
                      </a:r>
                      <a:r>
                        <a:rPr lang="en-US" baseline="0" dirty="0"/>
                        <a:t> C Draft </a:t>
                      </a:r>
                      <a:r>
                        <a:rPr lang="en-US" baseline="0" dirty="0" err="1"/>
                        <a:t>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August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251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7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Guess These Players: Answers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35245431"/>
              </p:ext>
            </p:extLst>
          </p:nvPr>
        </p:nvGraphicFramePr>
        <p:xfrm>
          <a:off x="609600" y="1524000"/>
          <a:ext cx="1108951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913">
                  <a:extLst>
                    <a:ext uri="{9D8B030D-6E8A-4147-A177-3AD203B41FA5}">
                      <a16:colId xmlns:a16="http://schemas.microsoft.com/office/drawing/2014/main" xmlns="" val="252895506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57408928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187221099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1457781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Player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Points/GP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 Pts/GP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Birth Date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0680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Nolan Patrick “Draft-1”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</a:t>
                      </a:r>
                      <a:r>
                        <a:rPr lang="en-US" baseline="0" dirty="0"/>
                        <a:t> Sept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159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Nolan</a:t>
                      </a:r>
                      <a:r>
                        <a:rPr lang="en-US" baseline="0" dirty="0"/>
                        <a:t> Patrick</a:t>
                      </a:r>
                      <a:r>
                        <a:rPr lang="en-US" dirty="0"/>
                        <a:t> Draft </a:t>
                      </a:r>
                      <a:r>
                        <a:rPr lang="en-US" dirty="0" err="1"/>
                        <a:t>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</a:t>
                      </a:r>
                      <a:r>
                        <a:rPr lang="en-US" baseline="0" dirty="0"/>
                        <a:t> Sept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3074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Pierre-Luc</a:t>
                      </a:r>
                      <a:r>
                        <a:rPr lang="en-US" baseline="0" dirty="0"/>
                        <a:t> Dubois</a:t>
                      </a:r>
                      <a:r>
                        <a:rPr lang="en-US" dirty="0"/>
                        <a:t> Draft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5373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 Suzuki </a:t>
                      </a:r>
                      <a:r>
                        <a:rPr lang="en-US" baseline="0" dirty="0"/>
                        <a:t>Draft </a:t>
                      </a:r>
                      <a:r>
                        <a:rPr lang="en-US" baseline="0" dirty="0" err="1"/>
                        <a:t>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August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251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269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rrency">
    <a:dk1>
      <a:sysClr val="windowText" lastClr="000000"/>
    </a:dk1>
    <a:lt1>
      <a:sysClr val="window" lastClr="FFFFFF"/>
    </a:lt1>
    <a:dk2>
      <a:srgbClr val="4A606E"/>
    </a:dk2>
    <a:lt2>
      <a:srgbClr val="D1E1E3"/>
    </a:lt2>
    <a:accent1>
      <a:srgbClr val="79B5B0"/>
    </a:accent1>
    <a:accent2>
      <a:srgbClr val="B4BC4C"/>
    </a:accent2>
    <a:accent3>
      <a:srgbClr val="B77851"/>
    </a:accent3>
    <a:accent4>
      <a:srgbClr val="776A5B"/>
    </a:accent4>
    <a:accent5>
      <a:srgbClr val="B6AD76"/>
    </a:accent5>
    <a:accent6>
      <a:srgbClr val="95AEB1"/>
    </a:accent6>
    <a:hlink>
      <a:srgbClr val="3ECCED"/>
    </a:hlink>
    <a:folHlink>
      <a:srgbClr val="2C6C93"/>
    </a:folHlink>
  </a:clrScheme>
</a:themeOverride>
</file>

<file path=ppt/theme/themeOverride2.xml><?xml version="1.0" encoding="utf-8"?>
<a:themeOverride xmlns:a="http://schemas.openxmlformats.org/drawingml/2006/main">
  <a:clrScheme name="Currency">
    <a:dk1>
      <a:sysClr val="windowText" lastClr="000000"/>
    </a:dk1>
    <a:lt1>
      <a:sysClr val="window" lastClr="FFFFFF"/>
    </a:lt1>
    <a:dk2>
      <a:srgbClr val="4A606E"/>
    </a:dk2>
    <a:lt2>
      <a:srgbClr val="D1E1E3"/>
    </a:lt2>
    <a:accent1>
      <a:srgbClr val="79B5B0"/>
    </a:accent1>
    <a:accent2>
      <a:srgbClr val="B4BC4C"/>
    </a:accent2>
    <a:accent3>
      <a:srgbClr val="B77851"/>
    </a:accent3>
    <a:accent4>
      <a:srgbClr val="776A5B"/>
    </a:accent4>
    <a:accent5>
      <a:srgbClr val="B6AD76"/>
    </a:accent5>
    <a:accent6>
      <a:srgbClr val="95AEB1"/>
    </a:accent6>
    <a:hlink>
      <a:srgbClr val="3ECCED"/>
    </a:hlink>
    <a:folHlink>
      <a:srgbClr val="2C6C9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6697</TotalTime>
  <Words>1175</Words>
  <Application>Microsoft Office PowerPoint</Application>
  <PresentationFormat>Custom</PresentationFormat>
  <Paragraphs>195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Currency</vt:lpstr>
      <vt:lpstr>1_Currency</vt:lpstr>
      <vt:lpstr>Understanding the NHL Draft JUST a little better </vt:lpstr>
      <vt:lpstr>Coverage </vt:lpstr>
      <vt:lpstr>Topic 1: Late Birthdate Effect </vt:lpstr>
      <vt:lpstr>Late Birthdate Effect </vt:lpstr>
      <vt:lpstr>Late Birthdate Effect </vt:lpstr>
      <vt:lpstr>Late Birthdate Effect </vt:lpstr>
      <vt:lpstr>Late Birthdate Effect </vt:lpstr>
      <vt:lpstr>Guess These Players: All Current CHL Forwards </vt:lpstr>
      <vt:lpstr>Guess These Players: Answers</vt:lpstr>
      <vt:lpstr>Late Birthdate Effect  </vt:lpstr>
      <vt:lpstr>Topic 2: Drafting Skill &amp; Role of Luck </vt:lpstr>
      <vt:lpstr>Drafting Skill &amp; Role of Luck </vt:lpstr>
      <vt:lpstr>Drafting Skill &amp; Role of Luck: Minnesota/Dallas Franchise </vt:lpstr>
      <vt:lpstr>Drafting Skill &amp; Role of Luck: Detroit </vt:lpstr>
      <vt:lpstr>Drafting Skill &amp; Role of Luck</vt:lpstr>
      <vt:lpstr>Drafting Skill &amp; Role of Luck</vt:lpstr>
      <vt:lpstr>Drafting Skill &amp; Role of Luck</vt:lpstr>
      <vt:lpstr>Drafting Skill &amp; Role of Luck</vt:lpstr>
      <vt:lpstr>Drafting Skill &amp; Role of Luck</vt:lpstr>
      <vt:lpstr>Topic 3: Scouts vs. Stats </vt:lpstr>
      <vt:lpstr>Scouts vs. Stats </vt:lpstr>
      <vt:lpstr>Scouts vs. Stats </vt:lpstr>
      <vt:lpstr>Scouts vs. Stats   </vt:lpstr>
      <vt:lpstr>Summary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cpronman</dc:creator>
  <cp:lastModifiedBy>Michael Schuckers</cp:lastModifiedBy>
  <cp:revision>121</cp:revision>
  <dcterms:created xsi:type="dcterms:W3CDTF">2017-04-17T13:27:11Z</dcterms:created>
  <dcterms:modified xsi:type="dcterms:W3CDTF">2017-05-04T12:18:56Z</dcterms:modified>
</cp:coreProperties>
</file>