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  <p:sldId id="284" r:id="rId10"/>
    <p:sldId id="264" r:id="rId11"/>
    <p:sldId id="277" r:id="rId12"/>
    <p:sldId id="288" r:id="rId13"/>
    <p:sldId id="287" r:id="rId14"/>
    <p:sldId id="275" r:id="rId15"/>
    <p:sldId id="269" r:id="rId16"/>
    <p:sldId id="286" r:id="rId17"/>
    <p:sldId id="271" r:id="rId18"/>
    <p:sldId id="273" r:id="rId19"/>
    <p:sldId id="276" r:id="rId20"/>
    <p:sldId id="270" r:id="rId21"/>
    <p:sldId id="272" r:id="rId22"/>
    <p:sldId id="274" r:id="rId23"/>
    <p:sldId id="278" r:id="rId24"/>
    <p:sldId id="285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rre Juneau" initials="P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4CC"/>
    <a:srgbClr val="990000"/>
    <a:srgbClr val="D0EEFC"/>
    <a:srgbClr val="99B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292" autoAdjust="0"/>
  </p:normalViewPr>
  <p:slideViewPr>
    <p:cSldViewPr>
      <p:cViewPr varScale="1">
        <p:scale>
          <a:sx n="59" d="100"/>
          <a:sy n="59" d="100"/>
        </p:scale>
        <p:origin x="16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%20Appleby\Dropbox\%23%20Working%20files%20%23\presentations\OAC\skating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%20Appleby\Downloads\Shifts_-_Crosstab_data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'speed vs pace'!$B$1</c:f>
              <c:strCache>
                <c:ptCount val="1"/>
                <c:pt idx="0">
                  <c:v>Pace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7625" cap="rnd">
                <a:solidFill>
                  <a:srgbClr val="0039AC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6045999716088426"/>
                  <c:y val="-6.2616652085156019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y = 0.0491x - 0.5364</a:t>
                    </a:r>
                    <a:br>
                      <a:rPr lang="en-US" baseline="0"/>
                    </a:br>
                    <a:r>
                      <a:rPr lang="en-US" b="1" baseline="0">
                        <a:solidFill>
                          <a:srgbClr val="00B050"/>
                        </a:solidFill>
                      </a:rPr>
                      <a:t>R² = 0.796</a:t>
                    </a:r>
                    <a:endParaRPr lang="en-US" b="1">
                      <a:solidFill>
                        <a:srgbClr val="00B050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'speed vs pace'!$A$2:$A$7100</c:f>
              <c:numCache>
                <c:formatCode>0.0</c:formatCode>
                <c:ptCount val="7099"/>
                <c:pt idx="0">
                  <c:v>14.966415094339601</c:v>
                </c:pt>
                <c:pt idx="1">
                  <c:v>10.9819672131148</c:v>
                </c:pt>
                <c:pt idx="2">
                  <c:v>14.616402116402099</c:v>
                </c:pt>
                <c:pt idx="3">
                  <c:v>12.7261682242991</c:v>
                </c:pt>
                <c:pt idx="4">
                  <c:v>13.4790190735695</c:v>
                </c:pt>
                <c:pt idx="5">
                  <c:v>11.655357142857101</c:v>
                </c:pt>
                <c:pt idx="6">
                  <c:v>15.9802139037433</c:v>
                </c:pt>
                <c:pt idx="7">
                  <c:v>13.9595</c:v>
                </c:pt>
                <c:pt idx="8">
                  <c:v>14.4409448818898</c:v>
                </c:pt>
                <c:pt idx="9">
                  <c:v>17.688888888888901</c:v>
                </c:pt>
                <c:pt idx="10">
                  <c:v>16.598095238095201</c:v>
                </c:pt>
                <c:pt idx="11">
                  <c:v>17.0198473282443</c:v>
                </c:pt>
                <c:pt idx="12">
                  <c:v>15.446417445482901</c:v>
                </c:pt>
                <c:pt idx="13">
                  <c:v>18.0058823529412</c:v>
                </c:pt>
                <c:pt idx="14">
                  <c:v>15.007446808510601</c:v>
                </c:pt>
                <c:pt idx="15">
                  <c:v>16.364627659574499</c:v>
                </c:pt>
                <c:pt idx="16">
                  <c:v>14.863967611335999</c:v>
                </c:pt>
                <c:pt idx="17">
                  <c:v>16.959375000000001</c:v>
                </c:pt>
                <c:pt idx="18">
                  <c:v>16.392830188679198</c:v>
                </c:pt>
                <c:pt idx="19">
                  <c:v>14.6005847953216</c:v>
                </c:pt>
                <c:pt idx="20">
                  <c:v>14.254761904761899</c:v>
                </c:pt>
                <c:pt idx="21">
                  <c:v>14.3053072625698</c:v>
                </c:pt>
                <c:pt idx="22">
                  <c:v>12.083213429256601</c:v>
                </c:pt>
                <c:pt idx="23">
                  <c:v>13.9389130434783</c:v>
                </c:pt>
                <c:pt idx="24">
                  <c:v>13.9021875</c:v>
                </c:pt>
                <c:pt idx="25">
                  <c:v>14.8976833976834</c:v>
                </c:pt>
                <c:pt idx="26">
                  <c:v>13.969696969697001</c:v>
                </c:pt>
                <c:pt idx="27">
                  <c:v>13.9212121212121</c:v>
                </c:pt>
                <c:pt idx="28">
                  <c:v>11.655227882037501</c:v>
                </c:pt>
                <c:pt idx="29">
                  <c:v>12.453153153153099</c:v>
                </c:pt>
                <c:pt idx="30">
                  <c:v>16.2977198697068</c:v>
                </c:pt>
                <c:pt idx="31">
                  <c:v>15.226913580246899</c:v>
                </c:pt>
                <c:pt idx="32">
                  <c:v>17.295953757225401</c:v>
                </c:pt>
                <c:pt idx="33">
                  <c:v>13.2151329243354</c:v>
                </c:pt>
                <c:pt idx="34">
                  <c:v>13.051456310679599</c:v>
                </c:pt>
                <c:pt idx="35">
                  <c:v>12.0883027522936</c:v>
                </c:pt>
                <c:pt idx="36">
                  <c:v>13.2992610837439</c:v>
                </c:pt>
                <c:pt idx="37">
                  <c:v>15.318421052631599</c:v>
                </c:pt>
                <c:pt idx="38">
                  <c:v>15.432659932659901</c:v>
                </c:pt>
                <c:pt idx="39">
                  <c:v>13.8247334754798</c:v>
                </c:pt>
                <c:pt idx="40">
                  <c:v>12.578333333333299</c:v>
                </c:pt>
                <c:pt idx="41">
                  <c:v>12.6071428571429</c:v>
                </c:pt>
                <c:pt idx="42">
                  <c:v>15.6361111111111</c:v>
                </c:pt>
                <c:pt idx="43">
                  <c:v>13.2180412371134</c:v>
                </c:pt>
                <c:pt idx="44">
                  <c:v>14.626037735849099</c:v>
                </c:pt>
                <c:pt idx="45">
                  <c:v>13.807096774193599</c:v>
                </c:pt>
                <c:pt idx="46">
                  <c:v>13.0533149171271</c:v>
                </c:pt>
                <c:pt idx="47">
                  <c:v>13.2526455026455</c:v>
                </c:pt>
                <c:pt idx="48">
                  <c:v>13.1481578947368</c:v>
                </c:pt>
                <c:pt idx="49">
                  <c:v>13.1934010152284</c:v>
                </c:pt>
                <c:pt idx="50">
                  <c:v>13.7317757009346</c:v>
                </c:pt>
                <c:pt idx="51">
                  <c:v>13.6711428571429</c:v>
                </c:pt>
                <c:pt idx="52">
                  <c:v>16.370638297872301</c:v>
                </c:pt>
                <c:pt idx="53">
                  <c:v>15.571601208459199</c:v>
                </c:pt>
                <c:pt idx="54">
                  <c:v>16.571768707482999</c:v>
                </c:pt>
                <c:pt idx="55">
                  <c:v>16.919213973799099</c:v>
                </c:pt>
                <c:pt idx="56">
                  <c:v>15.446415094339599</c:v>
                </c:pt>
                <c:pt idx="57">
                  <c:v>14.918713450292399</c:v>
                </c:pt>
                <c:pt idx="58">
                  <c:v>16.2869565217391</c:v>
                </c:pt>
                <c:pt idx="59">
                  <c:v>13.820197044335</c:v>
                </c:pt>
                <c:pt idx="60">
                  <c:v>14.792391304347801</c:v>
                </c:pt>
                <c:pt idx="61">
                  <c:v>14.845161290322601</c:v>
                </c:pt>
                <c:pt idx="62">
                  <c:v>16.0246684350133</c:v>
                </c:pt>
                <c:pt idx="63">
                  <c:v>13.3429305912596</c:v>
                </c:pt>
                <c:pt idx="64">
                  <c:v>13.270486111111101</c:v>
                </c:pt>
                <c:pt idx="65">
                  <c:v>13.010707456979</c:v>
                </c:pt>
                <c:pt idx="66">
                  <c:v>17.1887005649717</c:v>
                </c:pt>
                <c:pt idx="67">
                  <c:v>14.5503521126761</c:v>
                </c:pt>
                <c:pt idx="68">
                  <c:v>15.4466165413534</c:v>
                </c:pt>
                <c:pt idx="69">
                  <c:v>14.4913705583756</c:v>
                </c:pt>
                <c:pt idx="70">
                  <c:v>16.964482758620701</c:v>
                </c:pt>
                <c:pt idx="71">
                  <c:v>16.791253644314899</c:v>
                </c:pt>
                <c:pt idx="72">
                  <c:v>17.523728813559298</c:v>
                </c:pt>
                <c:pt idx="73">
                  <c:v>13.327074235807901</c:v>
                </c:pt>
                <c:pt idx="74">
                  <c:v>15.5764119601329</c:v>
                </c:pt>
                <c:pt idx="75">
                  <c:v>13.320553359683799</c:v>
                </c:pt>
                <c:pt idx="76">
                  <c:v>13.4487719298246</c:v>
                </c:pt>
                <c:pt idx="77">
                  <c:v>15.7399509803922</c:v>
                </c:pt>
                <c:pt idx="78">
                  <c:v>14.9107936507937</c:v>
                </c:pt>
                <c:pt idx="79">
                  <c:v>17.438768115942</c:v>
                </c:pt>
                <c:pt idx="80">
                  <c:v>16.365813953488399</c:v>
                </c:pt>
                <c:pt idx="81">
                  <c:v>11.8557575757576</c:v>
                </c:pt>
                <c:pt idx="82">
                  <c:v>9.7034883720930196</c:v>
                </c:pt>
                <c:pt idx="83">
                  <c:v>12.192191435768301</c:v>
                </c:pt>
                <c:pt idx="84">
                  <c:v>12.834864864864899</c:v>
                </c:pt>
                <c:pt idx="85">
                  <c:v>12.811042944785299</c:v>
                </c:pt>
                <c:pt idx="86">
                  <c:v>11.536008230452699</c:v>
                </c:pt>
                <c:pt idx="87">
                  <c:v>15.769611307420501</c:v>
                </c:pt>
                <c:pt idx="88">
                  <c:v>12.846416382252601</c:v>
                </c:pt>
                <c:pt idx="89">
                  <c:v>15.2808510638298</c:v>
                </c:pt>
                <c:pt idx="90">
                  <c:v>16.3876543209876</c:v>
                </c:pt>
                <c:pt idx="91">
                  <c:v>14.162780269058301</c:v>
                </c:pt>
                <c:pt idx="92">
                  <c:v>15.8730538922156</c:v>
                </c:pt>
                <c:pt idx="93">
                  <c:v>13.518406593406599</c:v>
                </c:pt>
                <c:pt idx="94">
                  <c:v>11.654666666666699</c:v>
                </c:pt>
                <c:pt idx="95">
                  <c:v>12.5122352941176</c:v>
                </c:pt>
                <c:pt idx="96">
                  <c:v>15.1583132530121</c:v>
                </c:pt>
                <c:pt idx="97">
                  <c:v>17.100828729281801</c:v>
                </c:pt>
                <c:pt idx="98">
                  <c:v>15.743987341772099</c:v>
                </c:pt>
                <c:pt idx="99">
                  <c:v>17.592048929663601</c:v>
                </c:pt>
                <c:pt idx="100">
                  <c:v>16.319531250000001</c:v>
                </c:pt>
                <c:pt idx="101">
                  <c:v>15.2338666666667</c:v>
                </c:pt>
                <c:pt idx="102">
                  <c:v>15.7190751445087</c:v>
                </c:pt>
                <c:pt idx="103">
                  <c:v>13.0277777777778</c:v>
                </c:pt>
                <c:pt idx="104">
                  <c:v>14.943636363636401</c:v>
                </c:pt>
                <c:pt idx="105">
                  <c:v>17.3192073170732</c:v>
                </c:pt>
                <c:pt idx="106">
                  <c:v>15.8056</c:v>
                </c:pt>
                <c:pt idx="107">
                  <c:v>15.703846153846101</c:v>
                </c:pt>
                <c:pt idx="108">
                  <c:v>16.483333333333299</c:v>
                </c:pt>
                <c:pt idx="109">
                  <c:v>16.602208201892701</c:v>
                </c:pt>
                <c:pt idx="110">
                  <c:v>14.584325396825401</c:v>
                </c:pt>
                <c:pt idx="111">
                  <c:v>12.248243559719</c:v>
                </c:pt>
                <c:pt idx="112">
                  <c:v>13.282343234323401</c:v>
                </c:pt>
                <c:pt idx="113">
                  <c:v>12.2806652806653</c:v>
                </c:pt>
                <c:pt idx="114">
                  <c:v>15.3</c:v>
                </c:pt>
                <c:pt idx="115">
                  <c:v>13.1686567164179</c:v>
                </c:pt>
                <c:pt idx="116">
                  <c:v>11.2888316151203</c:v>
                </c:pt>
                <c:pt idx="117">
                  <c:v>13.1588372093023</c:v>
                </c:pt>
                <c:pt idx="118">
                  <c:v>15.3644808743169</c:v>
                </c:pt>
                <c:pt idx="119">
                  <c:v>12.675208913649</c:v>
                </c:pt>
                <c:pt idx="120">
                  <c:v>17.134332425068099</c:v>
                </c:pt>
                <c:pt idx="121">
                  <c:v>13.8515625</c:v>
                </c:pt>
                <c:pt idx="122">
                  <c:v>12.655304740406301</c:v>
                </c:pt>
                <c:pt idx="123">
                  <c:v>13.7518599562363</c:v>
                </c:pt>
                <c:pt idx="124">
                  <c:v>20.92</c:v>
                </c:pt>
                <c:pt idx="125">
                  <c:v>16.614945652173901</c:v>
                </c:pt>
                <c:pt idx="126">
                  <c:v>17.455782312925201</c:v>
                </c:pt>
                <c:pt idx="127">
                  <c:v>18.074406332453801</c:v>
                </c:pt>
                <c:pt idx="128">
                  <c:v>13.9434027777778</c:v>
                </c:pt>
                <c:pt idx="129">
                  <c:v>16.000806451612899</c:v>
                </c:pt>
                <c:pt idx="130">
                  <c:v>16.767017543859701</c:v>
                </c:pt>
                <c:pt idx="131">
                  <c:v>16.611618257261402</c:v>
                </c:pt>
                <c:pt idx="132">
                  <c:v>15.7481072555205</c:v>
                </c:pt>
                <c:pt idx="133">
                  <c:v>16.290885416666701</c:v>
                </c:pt>
                <c:pt idx="134">
                  <c:v>22.366666666666699</c:v>
                </c:pt>
                <c:pt idx="135">
                  <c:v>16.767199999999999</c:v>
                </c:pt>
                <c:pt idx="136">
                  <c:v>15.112408759124101</c:v>
                </c:pt>
                <c:pt idx="137">
                  <c:v>17.361842105263101</c:v>
                </c:pt>
                <c:pt idx="138">
                  <c:v>23.78</c:v>
                </c:pt>
                <c:pt idx="139">
                  <c:v>12.321088435374101</c:v>
                </c:pt>
                <c:pt idx="140">
                  <c:v>11.440112994350301</c:v>
                </c:pt>
                <c:pt idx="141">
                  <c:v>13.6084415584416</c:v>
                </c:pt>
                <c:pt idx="142">
                  <c:v>21.25</c:v>
                </c:pt>
                <c:pt idx="143">
                  <c:v>13.7270783847981</c:v>
                </c:pt>
                <c:pt idx="144">
                  <c:v>14.0274752475248</c:v>
                </c:pt>
                <c:pt idx="145">
                  <c:v>13.7672818791946</c:v>
                </c:pt>
                <c:pt idx="146">
                  <c:v>15.805802047781601</c:v>
                </c:pt>
                <c:pt idx="147">
                  <c:v>13.5276404494382</c:v>
                </c:pt>
                <c:pt idx="148">
                  <c:v>17.444262295082002</c:v>
                </c:pt>
                <c:pt idx="149">
                  <c:v>18.270817120622599</c:v>
                </c:pt>
                <c:pt idx="150">
                  <c:v>12.831325301204799</c:v>
                </c:pt>
                <c:pt idx="151">
                  <c:v>12.0840579710145</c:v>
                </c:pt>
                <c:pt idx="152">
                  <c:v>12.897826086956499</c:v>
                </c:pt>
                <c:pt idx="153">
                  <c:v>15.083294663573099</c:v>
                </c:pt>
                <c:pt idx="154">
                  <c:v>15.7261802575107</c:v>
                </c:pt>
                <c:pt idx="155">
                  <c:v>16.2199161425577</c:v>
                </c:pt>
                <c:pt idx="156">
                  <c:v>25.85</c:v>
                </c:pt>
                <c:pt idx="157">
                  <c:v>12.472803347280299</c:v>
                </c:pt>
                <c:pt idx="158">
                  <c:v>14.435499999999999</c:v>
                </c:pt>
                <c:pt idx="159">
                  <c:v>13.986546184739</c:v>
                </c:pt>
                <c:pt idx="160">
                  <c:v>14.1480278422274</c:v>
                </c:pt>
                <c:pt idx="161">
                  <c:v>14.7173913043478</c:v>
                </c:pt>
                <c:pt idx="162">
                  <c:v>13.684031936127701</c:v>
                </c:pt>
                <c:pt idx="163">
                  <c:v>15.522039473684201</c:v>
                </c:pt>
                <c:pt idx="164">
                  <c:v>15.2570680628272</c:v>
                </c:pt>
                <c:pt idx="165">
                  <c:v>16.3627968337731</c:v>
                </c:pt>
                <c:pt idx="166">
                  <c:v>14.019354838709701</c:v>
                </c:pt>
                <c:pt idx="167">
                  <c:v>13.0275290215589</c:v>
                </c:pt>
                <c:pt idx="168">
                  <c:v>13.1014799154334</c:v>
                </c:pt>
                <c:pt idx="169">
                  <c:v>15.4120786516854</c:v>
                </c:pt>
                <c:pt idx="170">
                  <c:v>15.225748502994</c:v>
                </c:pt>
                <c:pt idx="171">
                  <c:v>13.564135021097</c:v>
                </c:pt>
                <c:pt idx="172">
                  <c:v>13.8757493188011</c:v>
                </c:pt>
                <c:pt idx="173">
                  <c:v>14.728985507246399</c:v>
                </c:pt>
                <c:pt idx="174">
                  <c:v>16.238964577656699</c:v>
                </c:pt>
                <c:pt idx="175">
                  <c:v>15.8084507042254</c:v>
                </c:pt>
                <c:pt idx="176">
                  <c:v>15.662820512820501</c:v>
                </c:pt>
                <c:pt idx="177">
                  <c:v>15.5142857142857</c:v>
                </c:pt>
                <c:pt idx="178">
                  <c:v>13.375213675213701</c:v>
                </c:pt>
                <c:pt idx="179">
                  <c:v>12.9866666666667</c:v>
                </c:pt>
                <c:pt idx="180">
                  <c:v>14.7184810126582</c:v>
                </c:pt>
                <c:pt idx="181">
                  <c:v>16.651758793969901</c:v>
                </c:pt>
                <c:pt idx="182">
                  <c:v>14.805980066445199</c:v>
                </c:pt>
                <c:pt idx="183">
                  <c:v>18.045783132530101</c:v>
                </c:pt>
                <c:pt idx="184">
                  <c:v>23.58</c:v>
                </c:pt>
                <c:pt idx="185">
                  <c:v>16.9575</c:v>
                </c:pt>
                <c:pt idx="186">
                  <c:v>17.502348993288599</c:v>
                </c:pt>
                <c:pt idx="187">
                  <c:v>16.083106267030001</c:v>
                </c:pt>
                <c:pt idx="188">
                  <c:v>27.4</c:v>
                </c:pt>
                <c:pt idx="189">
                  <c:v>15.619209039548</c:v>
                </c:pt>
                <c:pt idx="190">
                  <c:v>16.716313559322</c:v>
                </c:pt>
                <c:pt idx="191">
                  <c:v>15.723382045929</c:v>
                </c:pt>
                <c:pt idx="192">
                  <c:v>15.300623700623699</c:v>
                </c:pt>
                <c:pt idx="193">
                  <c:v>14.2860317460317</c:v>
                </c:pt>
                <c:pt idx="194">
                  <c:v>14.7637387387388</c:v>
                </c:pt>
                <c:pt idx="195">
                  <c:v>22.116666666666699</c:v>
                </c:pt>
                <c:pt idx="196">
                  <c:v>16.140730337078701</c:v>
                </c:pt>
                <c:pt idx="197">
                  <c:v>16.846010638297901</c:v>
                </c:pt>
                <c:pt idx="198">
                  <c:v>17.3</c:v>
                </c:pt>
                <c:pt idx="199">
                  <c:v>23.616666666666699</c:v>
                </c:pt>
                <c:pt idx="200">
                  <c:v>17.158823529411801</c:v>
                </c:pt>
                <c:pt idx="201">
                  <c:v>19.544144144144099</c:v>
                </c:pt>
                <c:pt idx="202">
                  <c:v>16.6666666666667</c:v>
                </c:pt>
                <c:pt idx="203">
                  <c:v>12.352876106194699</c:v>
                </c:pt>
                <c:pt idx="204">
                  <c:v>12.377962962963</c:v>
                </c:pt>
                <c:pt idx="205">
                  <c:v>13.573575129533699</c:v>
                </c:pt>
                <c:pt idx="206">
                  <c:v>15.783422459893</c:v>
                </c:pt>
                <c:pt idx="207">
                  <c:v>15.7153846153846</c:v>
                </c:pt>
                <c:pt idx="208">
                  <c:v>16.3944117647059</c:v>
                </c:pt>
                <c:pt idx="209">
                  <c:v>26.6</c:v>
                </c:pt>
                <c:pt idx="210">
                  <c:v>15.2561643835616</c:v>
                </c:pt>
                <c:pt idx="211">
                  <c:v>13.442954856361199</c:v>
                </c:pt>
                <c:pt idx="212">
                  <c:v>16.1596153846154</c:v>
                </c:pt>
                <c:pt idx="213">
                  <c:v>16.174545454545498</c:v>
                </c:pt>
                <c:pt idx="214">
                  <c:v>16.791978609625701</c:v>
                </c:pt>
                <c:pt idx="215">
                  <c:v>16.4626966292135</c:v>
                </c:pt>
                <c:pt idx="216">
                  <c:v>26.6</c:v>
                </c:pt>
                <c:pt idx="217">
                  <c:v>15.055</c:v>
                </c:pt>
                <c:pt idx="218">
                  <c:v>15.902389078498301</c:v>
                </c:pt>
                <c:pt idx="219">
                  <c:v>15.483582089552201</c:v>
                </c:pt>
                <c:pt idx="220">
                  <c:v>11.339107142857101</c:v>
                </c:pt>
                <c:pt idx="221">
                  <c:v>11.1782178217822</c:v>
                </c:pt>
                <c:pt idx="222">
                  <c:v>12.294918699187001</c:v>
                </c:pt>
                <c:pt idx="223">
                  <c:v>15.8707692307692</c:v>
                </c:pt>
                <c:pt idx="224">
                  <c:v>13.5002717391305</c:v>
                </c:pt>
                <c:pt idx="225">
                  <c:v>15.6716738197425</c:v>
                </c:pt>
                <c:pt idx="226">
                  <c:v>21.066666666666698</c:v>
                </c:pt>
                <c:pt idx="227">
                  <c:v>16.246987951807199</c:v>
                </c:pt>
                <c:pt idx="228">
                  <c:v>14.525</c:v>
                </c:pt>
                <c:pt idx="229">
                  <c:v>16.100000000000001</c:v>
                </c:pt>
                <c:pt idx="230">
                  <c:v>13.085135135135101</c:v>
                </c:pt>
                <c:pt idx="231">
                  <c:v>13.0245562130177</c:v>
                </c:pt>
                <c:pt idx="232">
                  <c:v>10.800925925925901</c:v>
                </c:pt>
                <c:pt idx="233">
                  <c:v>16.717380352644799</c:v>
                </c:pt>
                <c:pt idx="234">
                  <c:v>16.8830357142857</c:v>
                </c:pt>
                <c:pt idx="235">
                  <c:v>14.737560975609799</c:v>
                </c:pt>
                <c:pt idx="236">
                  <c:v>15.569918699186999</c:v>
                </c:pt>
                <c:pt idx="237">
                  <c:v>15.698347107438</c:v>
                </c:pt>
                <c:pt idx="238">
                  <c:v>16.4382352941176</c:v>
                </c:pt>
                <c:pt idx="239">
                  <c:v>15.5165517241379</c:v>
                </c:pt>
                <c:pt idx="240">
                  <c:v>15.452218430034099</c:v>
                </c:pt>
                <c:pt idx="241">
                  <c:v>14.770297029703</c:v>
                </c:pt>
                <c:pt idx="242">
                  <c:v>14.9719298245614</c:v>
                </c:pt>
                <c:pt idx="243">
                  <c:v>14.2654639175258</c:v>
                </c:pt>
                <c:pt idx="244">
                  <c:v>15.408839779005501</c:v>
                </c:pt>
                <c:pt idx="245">
                  <c:v>14.8564102564102</c:v>
                </c:pt>
                <c:pt idx="246">
                  <c:v>16.78779342723</c:v>
                </c:pt>
                <c:pt idx="247">
                  <c:v>17.093193717277501</c:v>
                </c:pt>
                <c:pt idx="248">
                  <c:v>14.533333333333299</c:v>
                </c:pt>
                <c:pt idx="249">
                  <c:v>13.1383802816901</c:v>
                </c:pt>
                <c:pt idx="250">
                  <c:v>14.511242603550301</c:v>
                </c:pt>
                <c:pt idx="251">
                  <c:v>12.8096774193548</c:v>
                </c:pt>
                <c:pt idx="252">
                  <c:v>15.5817708333333</c:v>
                </c:pt>
                <c:pt idx="253">
                  <c:v>17.157299270073</c:v>
                </c:pt>
                <c:pt idx="254">
                  <c:v>14.7677966101695</c:v>
                </c:pt>
                <c:pt idx="255">
                  <c:v>13.2740594059406</c:v>
                </c:pt>
                <c:pt idx="256">
                  <c:v>12.868773234200701</c:v>
                </c:pt>
                <c:pt idx="257">
                  <c:v>11.403430079155701</c:v>
                </c:pt>
                <c:pt idx="258">
                  <c:v>14.1098684210526</c:v>
                </c:pt>
                <c:pt idx="259">
                  <c:v>13.3116022099448</c:v>
                </c:pt>
                <c:pt idx="260">
                  <c:v>13.569696969697</c:v>
                </c:pt>
                <c:pt idx="261">
                  <c:v>12.4542857142857</c:v>
                </c:pt>
                <c:pt idx="262">
                  <c:v>18.317241379310399</c:v>
                </c:pt>
                <c:pt idx="263">
                  <c:v>15.0736486486487</c:v>
                </c:pt>
                <c:pt idx="264">
                  <c:v>16.707284768211899</c:v>
                </c:pt>
                <c:pt idx="265">
                  <c:v>14.361983471074399</c:v>
                </c:pt>
                <c:pt idx="266">
                  <c:v>15.7943396226415</c:v>
                </c:pt>
                <c:pt idx="267">
                  <c:v>16.044731182795701</c:v>
                </c:pt>
                <c:pt idx="268">
                  <c:v>15.923529411764701</c:v>
                </c:pt>
                <c:pt idx="269">
                  <c:v>17.230158730158699</c:v>
                </c:pt>
                <c:pt idx="270">
                  <c:v>16.168390804597699</c:v>
                </c:pt>
                <c:pt idx="271">
                  <c:v>17.653811659192801</c:v>
                </c:pt>
                <c:pt idx="272">
                  <c:v>15.9185185185185</c:v>
                </c:pt>
                <c:pt idx="273">
                  <c:v>15.655893536121701</c:v>
                </c:pt>
                <c:pt idx="274">
                  <c:v>15.648292682926799</c:v>
                </c:pt>
                <c:pt idx="275">
                  <c:v>13.009003215434101</c:v>
                </c:pt>
                <c:pt idx="276">
                  <c:v>13.4371517027864</c:v>
                </c:pt>
                <c:pt idx="277">
                  <c:v>11.6459283387622</c:v>
                </c:pt>
                <c:pt idx="278">
                  <c:v>14.4156156156156</c:v>
                </c:pt>
                <c:pt idx="279">
                  <c:v>18.059999999999999</c:v>
                </c:pt>
                <c:pt idx="280">
                  <c:v>15.2650602409639</c:v>
                </c:pt>
                <c:pt idx="281">
                  <c:v>14.9070588235294</c:v>
                </c:pt>
                <c:pt idx="282">
                  <c:v>14.647222222222201</c:v>
                </c:pt>
                <c:pt idx="283">
                  <c:v>12.0779220779221</c:v>
                </c:pt>
                <c:pt idx="284">
                  <c:v>13.8057142857143</c:v>
                </c:pt>
                <c:pt idx="285">
                  <c:v>12.407692307692299</c:v>
                </c:pt>
                <c:pt idx="286">
                  <c:v>13.9459259259259</c:v>
                </c:pt>
                <c:pt idx="287">
                  <c:v>14.851428571428601</c:v>
                </c:pt>
                <c:pt idx="288">
                  <c:v>16.503636363636399</c:v>
                </c:pt>
                <c:pt idx="289">
                  <c:v>16.677777777777798</c:v>
                </c:pt>
                <c:pt idx="290">
                  <c:v>15.2684210526316</c:v>
                </c:pt>
                <c:pt idx="291">
                  <c:v>15.685416666666701</c:v>
                </c:pt>
                <c:pt idx="292">
                  <c:v>15.593582887700499</c:v>
                </c:pt>
                <c:pt idx="293">
                  <c:v>15.8390243902439</c:v>
                </c:pt>
                <c:pt idx="294">
                  <c:v>15.380790960452</c:v>
                </c:pt>
                <c:pt idx="295">
                  <c:v>14.8808510638298</c:v>
                </c:pt>
                <c:pt idx="296">
                  <c:v>14.940614334471</c:v>
                </c:pt>
                <c:pt idx="297">
                  <c:v>12.271698113207499</c:v>
                </c:pt>
                <c:pt idx="298">
                  <c:v>15.1165289256198</c:v>
                </c:pt>
                <c:pt idx="299">
                  <c:v>13.206122448979601</c:v>
                </c:pt>
                <c:pt idx="300">
                  <c:v>14.395977011494301</c:v>
                </c:pt>
                <c:pt idx="301">
                  <c:v>13.487867647058801</c:v>
                </c:pt>
                <c:pt idx="302">
                  <c:v>10.5330097087379</c:v>
                </c:pt>
                <c:pt idx="303">
                  <c:v>13.169696969697</c:v>
                </c:pt>
                <c:pt idx="304">
                  <c:v>15.205</c:v>
                </c:pt>
                <c:pt idx="305">
                  <c:v>12.241013824884799</c:v>
                </c:pt>
                <c:pt idx="306">
                  <c:v>13.5718579234973</c:v>
                </c:pt>
                <c:pt idx="307">
                  <c:v>11.3554959785523</c:v>
                </c:pt>
                <c:pt idx="308">
                  <c:v>11.0980456026059</c:v>
                </c:pt>
                <c:pt idx="309">
                  <c:v>13.5888268156425</c:v>
                </c:pt>
                <c:pt idx="310">
                  <c:v>13.396011396011399</c:v>
                </c:pt>
                <c:pt idx="311">
                  <c:v>12.576047904191601</c:v>
                </c:pt>
                <c:pt idx="312">
                  <c:v>15.114375000000001</c:v>
                </c:pt>
                <c:pt idx="313">
                  <c:v>14.6457446808511</c:v>
                </c:pt>
                <c:pt idx="314">
                  <c:v>15.021327014218</c:v>
                </c:pt>
                <c:pt idx="315">
                  <c:v>18.183888888888902</c:v>
                </c:pt>
                <c:pt idx="316">
                  <c:v>16.0547826086957</c:v>
                </c:pt>
                <c:pt idx="317">
                  <c:v>15.640837696335099</c:v>
                </c:pt>
                <c:pt idx="318">
                  <c:v>12.29</c:v>
                </c:pt>
                <c:pt idx="319">
                  <c:v>12.224827586206899</c:v>
                </c:pt>
                <c:pt idx="320">
                  <c:v>16.5416666666667</c:v>
                </c:pt>
                <c:pt idx="321">
                  <c:v>15.327407407407399</c:v>
                </c:pt>
                <c:pt idx="322">
                  <c:v>19.5390625</c:v>
                </c:pt>
                <c:pt idx="323">
                  <c:v>15.0729411764706</c:v>
                </c:pt>
                <c:pt idx="324">
                  <c:v>15.4792452830189</c:v>
                </c:pt>
                <c:pt idx="325">
                  <c:v>14.316077170418</c:v>
                </c:pt>
                <c:pt idx="326">
                  <c:v>15.419268292682901</c:v>
                </c:pt>
                <c:pt idx="327">
                  <c:v>14.4070484581498</c:v>
                </c:pt>
                <c:pt idx="328">
                  <c:v>11.5615384615385</c:v>
                </c:pt>
                <c:pt idx="329">
                  <c:v>16.225641025641</c:v>
                </c:pt>
                <c:pt idx="330">
                  <c:v>16.898407643312101</c:v>
                </c:pt>
                <c:pt idx="331">
                  <c:v>14.0674509803922</c:v>
                </c:pt>
                <c:pt idx="332">
                  <c:v>13.761725663716801</c:v>
                </c:pt>
                <c:pt idx="333">
                  <c:v>16.762790697674401</c:v>
                </c:pt>
                <c:pt idx="334">
                  <c:v>10.2171084337349</c:v>
                </c:pt>
                <c:pt idx="335">
                  <c:v>14.85</c:v>
                </c:pt>
                <c:pt idx="336">
                  <c:v>12.491005291005299</c:v>
                </c:pt>
                <c:pt idx="337">
                  <c:v>16.898955613577002</c:v>
                </c:pt>
                <c:pt idx="338">
                  <c:v>12.824383561643799</c:v>
                </c:pt>
                <c:pt idx="339">
                  <c:v>12.1520775623269</c:v>
                </c:pt>
                <c:pt idx="340">
                  <c:v>11.927966101694899</c:v>
                </c:pt>
                <c:pt idx="341">
                  <c:v>18.417488789237701</c:v>
                </c:pt>
                <c:pt idx="342">
                  <c:v>16.911494252873599</c:v>
                </c:pt>
                <c:pt idx="343">
                  <c:v>15.496774193548401</c:v>
                </c:pt>
                <c:pt idx="344">
                  <c:v>18.0798780487805</c:v>
                </c:pt>
                <c:pt idx="345">
                  <c:v>14.6243243243243</c:v>
                </c:pt>
                <c:pt idx="346">
                  <c:v>14.6666666666667</c:v>
                </c:pt>
                <c:pt idx="347">
                  <c:v>13.7839357429719</c:v>
                </c:pt>
                <c:pt idx="348">
                  <c:v>14.287619047619</c:v>
                </c:pt>
                <c:pt idx="349">
                  <c:v>13.187654320987701</c:v>
                </c:pt>
                <c:pt idx="350">
                  <c:v>16.242485549133001</c:v>
                </c:pt>
                <c:pt idx="351">
                  <c:v>14.510280373831799</c:v>
                </c:pt>
                <c:pt idx="352">
                  <c:v>16.588580246913601</c:v>
                </c:pt>
                <c:pt idx="353">
                  <c:v>14.5190569744597</c:v>
                </c:pt>
                <c:pt idx="354">
                  <c:v>12.6751054852321</c:v>
                </c:pt>
                <c:pt idx="355">
                  <c:v>14.517750439367299</c:v>
                </c:pt>
                <c:pt idx="356">
                  <c:v>13.6938829787234</c:v>
                </c:pt>
                <c:pt idx="357">
                  <c:v>12.793203883495201</c:v>
                </c:pt>
                <c:pt idx="358">
                  <c:v>13.4088095238095</c:v>
                </c:pt>
                <c:pt idx="359">
                  <c:v>14.332300884955799</c:v>
                </c:pt>
                <c:pt idx="360">
                  <c:v>12.025520833333299</c:v>
                </c:pt>
                <c:pt idx="361">
                  <c:v>13.525114155251201</c:v>
                </c:pt>
                <c:pt idx="362">
                  <c:v>18.035742971887501</c:v>
                </c:pt>
                <c:pt idx="363">
                  <c:v>15.8917012448133</c:v>
                </c:pt>
                <c:pt idx="364">
                  <c:v>15.8052287581699</c:v>
                </c:pt>
                <c:pt idx="365">
                  <c:v>17.466666666666701</c:v>
                </c:pt>
                <c:pt idx="366">
                  <c:v>13.663125000000001</c:v>
                </c:pt>
                <c:pt idx="367">
                  <c:v>15.670229007633599</c:v>
                </c:pt>
                <c:pt idx="368">
                  <c:v>17.4555066079295</c:v>
                </c:pt>
                <c:pt idx="369">
                  <c:v>17.184868421052599</c:v>
                </c:pt>
                <c:pt idx="370">
                  <c:v>16.334642857142899</c:v>
                </c:pt>
                <c:pt idx="371">
                  <c:v>16.820945945945901</c:v>
                </c:pt>
                <c:pt idx="372">
                  <c:v>14.980898876404501</c:v>
                </c:pt>
                <c:pt idx="373">
                  <c:v>15.9358662613982</c:v>
                </c:pt>
                <c:pt idx="374">
                  <c:v>14.9860813704497</c:v>
                </c:pt>
                <c:pt idx="375">
                  <c:v>14.957299270072999</c:v>
                </c:pt>
                <c:pt idx="376">
                  <c:v>14.9244813278008</c:v>
                </c:pt>
                <c:pt idx="377">
                  <c:v>17.8274456521739</c:v>
                </c:pt>
                <c:pt idx="378">
                  <c:v>15.505376344086001</c:v>
                </c:pt>
                <c:pt idx="379">
                  <c:v>15.8586005830904</c:v>
                </c:pt>
                <c:pt idx="380">
                  <c:v>16.8497716894977</c:v>
                </c:pt>
                <c:pt idx="381">
                  <c:v>15.3165441176471</c:v>
                </c:pt>
                <c:pt idx="382">
                  <c:v>17.548387096774199</c:v>
                </c:pt>
                <c:pt idx="383">
                  <c:v>13.163700234192101</c:v>
                </c:pt>
                <c:pt idx="384">
                  <c:v>11.333878504672899</c:v>
                </c:pt>
                <c:pt idx="385">
                  <c:v>11.6941176470588</c:v>
                </c:pt>
                <c:pt idx="386">
                  <c:v>15.925795053003499</c:v>
                </c:pt>
                <c:pt idx="387">
                  <c:v>15.1096385542169</c:v>
                </c:pt>
                <c:pt idx="388">
                  <c:v>15.2595744680851</c:v>
                </c:pt>
                <c:pt idx="389">
                  <c:v>16.924074074074099</c:v>
                </c:pt>
                <c:pt idx="390">
                  <c:v>15.83598820059</c:v>
                </c:pt>
                <c:pt idx="391">
                  <c:v>12.608679245283</c:v>
                </c:pt>
                <c:pt idx="392">
                  <c:v>15.5671096345515</c:v>
                </c:pt>
                <c:pt idx="393">
                  <c:v>11.440571428571401</c:v>
                </c:pt>
                <c:pt idx="394">
                  <c:v>15.082738095238099</c:v>
                </c:pt>
                <c:pt idx="395">
                  <c:v>13.6878048780488</c:v>
                </c:pt>
                <c:pt idx="396">
                  <c:v>12.354140127388501</c:v>
                </c:pt>
                <c:pt idx="397">
                  <c:v>12.401749271137</c:v>
                </c:pt>
                <c:pt idx="398">
                  <c:v>15.3927710843373</c:v>
                </c:pt>
                <c:pt idx="399">
                  <c:v>16.176712328767099</c:v>
                </c:pt>
                <c:pt idx="400">
                  <c:v>16.564319248826301</c:v>
                </c:pt>
                <c:pt idx="401">
                  <c:v>15.467088607594899</c:v>
                </c:pt>
                <c:pt idx="402">
                  <c:v>14.5919732441472</c:v>
                </c:pt>
                <c:pt idx="403">
                  <c:v>14.564912280701799</c:v>
                </c:pt>
                <c:pt idx="404">
                  <c:v>16.827777777777801</c:v>
                </c:pt>
                <c:pt idx="405">
                  <c:v>15.1139303482587</c:v>
                </c:pt>
                <c:pt idx="406">
                  <c:v>15.3976525821596</c:v>
                </c:pt>
                <c:pt idx="407">
                  <c:v>17.244755244755201</c:v>
                </c:pt>
                <c:pt idx="408">
                  <c:v>14.688815789473701</c:v>
                </c:pt>
                <c:pt idx="409">
                  <c:v>16.121904761904801</c:v>
                </c:pt>
                <c:pt idx="410">
                  <c:v>15.365937499999999</c:v>
                </c:pt>
                <c:pt idx="411">
                  <c:v>14.864525993883801</c:v>
                </c:pt>
                <c:pt idx="412">
                  <c:v>15.614577259475199</c:v>
                </c:pt>
                <c:pt idx="413">
                  <c:v>16.543749999999999</c:v>
                </c:pt>
                <c:pt idx="414">
                  <c:v>16.1529595015576</c:v>
                </c:pt>
                <c:pt idx="415">
                  <c:v>14.181355932203401</c:v>
                </c:pt>
                <c:pt idx="416">
                  <c:v>15.8988603988604</c:v>
                </c:pt>
                <c:pt idx="417">
                  <c:v>13.481052631578899</c:v>
                </c:pt>
                <c:pt idx="418">
                  <c:v>13.3511627906977</c:v>
                </c:pt>
                <c:pt idx="419">
                  <c:v>15.1655430711611</c:v>
                </c:pt>
                <c:pt idx="420">
                  <c:v>15.862091503267999</c:v>
                </c:pt>
                <c:pt idx="421">
                  <c:v>15.326492537313399</c:v>
                </c:pt>
                <c:pt idx="422">
                  <c:v>15.2812807881773</c:v>
                </c:pt>
                <c:pt idx="423">
                  <c:v>15.553231939163499</c:v>
                </c:pt>
                <c:pt idx="424">
                  <c:v>15.0555214723927</c:v>
                </c:pt>
                <c:pt idx="425">
                  <c:v>17.435967302452301</c:v>
                </c:pt>
                <c:pt idx="426">
                  <c:v>14.3913907284768</c:v>
                </c:pt>
                <c:pt idx="427">
                  <c:v>15.2222841225627</c:v>
                </c:pt>
                <c:pt idx="428">
                  <c:v>13.1696319018405</c:v>
                </c:pt>
                <c:pt idx="429">
                  <c:v>14.3755905511811</c:v>
                </c:pt>
                <c:pt idx="430">
                  <c:v>13.195423340961099</c:v>
                </c:pt>
                <c:pt idx="431">
                  <c:v>16.817417417417399</c:v>
                </c:pt>
                <c:pt idx="432">
                  <c:v>17.6913294797688</c:v>
                </c:pt>
                <c:pt idx="433">
                  <c:v>14.911403508771899</c:v>
                </c:pt>
                <c:pt idx="434">
                  <c:v>15.762994350282501</c:v>
                </c:pt>
                <c:pt idx="435">
                  <c:v>14.8828571428571</c:v>
                </c:pt>
                <c:pt idx="436">
                  <c:v>16.895432692307701</c:v>
                </c:pt>
                <c:pt idx="437">
                  <c:v>13.6541114058356</c:v>
                </c:pt>
                <c:pt idx="438">
                  <c:v>12.9120087336244</c:v>
                </c:pt>
                <c:pt idx="439">
                  <c:v>13.241067761807001</c:v>
                </c:pt>
                <c:pt idx="440">
                  <c:v>13.516049382716099</c:v>
                </c:pt>
                <c:pt idx="441">
                  <c:v>14.9925619834711</c:v>
                </c:pt>
                <c:pt idx="442">
                  <c:v>12.655952380952399</c:v>
                </c:pt>
                <c:pt idx="443">
                  <c:v>14.427794561933499</c:v>
                </c:pt>
                <c:pt idx="444">
                  <c:v>16.7870292887029</c:v>
                </c:pt>
                <c:pt idx="445">
                  <c:v>15.5662222222222</c:v>
                </c:pt>
                <c:pt idx="446">
                  <c:v>18.914479638009102</c:v>
                </c:pt>
                <c:pt idx="447">
                  <c:v>14.673529411764701</c:v>
                </c:pt>
                <c:pt idx="448">
                  <c:v>17.9089189189189</c:v>
                </c:pt>
                <c:pt idx="449">
                  <c:v>14.943986254295501</c:v>
                </c:pt>
                <c:pt idx="450">
                  <c:v>13.638079470198701</c:v>
                </c:pt>
                <c:pt idx="451">
                  <c:v>13.718027210884401</c:v>
                </c:pt>
                <c:pt idx="452">
                  <c:v>16.9220238095238</c:v>
                </c:pt>
                <c:pt idx="453">
                  <c:v>16.619491525423701</c:v>
                </c:pt>
                <c:pt idx="454">
                  <c:v>15.8418604651163</c:v>
                </c:pt>
                <c:pt idx="455">
                  <c:v>16.049450549450601</c:v>
                </c:pt>
                <c:pt idx="456">
                  <c:v>15.7228323699422</c:v>
                </c:pt>
                <c:pt idx="457">
                  <c:v>17.503858520900302</c:v>
                </c:pt>
                <c:pt idx="458">
                  <c:v>12.8795811518325</c:v>
                </c:pt>
                <c:pt idx="459">
                  <c:v>13.710526315789499</c:v>
                </c:pt>
                <c:pt idx="460">
                  <c:v>14.029885057471301</c:v>
                </c:pt>
                <c:pt idx="461">
                  <c:v>13.635928143712601</c:v>
                </c:pt>
                <c:pt idx="462">
                  <c:v>14.510798122065699</c:v>
                </c:pt>
                <c:pt idx="463">
                  <c:v>14.3430612244898</c:v>
                </c:pt>
                <c:pt idx="464">
                  <c:v>17.220454545454601</c:v>
                </c:pt>
                <c:pt idx="465">
                  <c:v>17.1045267489712</c:v>
                </c:pt>
                <c:pt idx="466">
                  <c:v>16.827777777777801</c:v>
                </c:pt>
                <c:pt idx="467">
                  <c:v>14.219658119658099</c:v>
                </c:pt>
                <c:pt idx="468">
                  <c:v>16.5925373134328</c:v>
                </c:pt>
                <c:pt idx="469">
                  <c:v>18.079599999999999</c:v>
                </c:pt>
                <c:pt idx="470">
                  <c:v>17.077394636015299</c:v>
                </c:pt>
                <c:pt idx="471">
                  <c:v>16.840573770491801</c:v>
                </c:pt>
                <c:pt idx="472">
                  <c:v>17.9928746928747</c:v>
                </c:pt>
                <c:pt idx="473">
                  <c:v>17.234000000000002</c:v>
                </c:pt>
                <c:pt idx="474">
                  <c:v>16.388311688311699</c:v>
                </c:pt>
                <c:pt idx="475">
                  <c:v>15.7316129032258</c:v>
                </c:pt>
                <c:pt idx="476">
                  <c:v>14.7321336760925</c:v>
                </c:pt>
                <c:pt idx="477">
                  <c:v>14.414888337469</c:v>
                </c:pt>
                <c:pt idx="478">
                  <c:v>15.0429389312977</c:v>
                </c:pt>
                <c:pt idx="479">
                  <c:v>16.715185185185199</c:v>
                </c:pt>
                <c:pt idx="480">
                  <c:v>17.557692307692299</c:v>
                </c:pt>
                <c:pt idx="481">
                  <c:v>15.820447284345001</c:v>
                </c:pt>
                <c:pt idx="482">
                  <c:v>14.421917808219201</c:v>
                </c:pt>
                <c:pt idx="483">
                  <c:v>16.439762611275999</c:v>
                </c:pt>
                <c:pt idx="484">
                  <c:v>14.615104166666701</c:v>
                </c:pt>
                <c:pt idx="485">
                  <c:v>13.2252279635258</c:v>
                </c:pt>
                <c:pt idx="486">
                  <c:v>14.593913043478301</c:v>
                </c:pt>
                <c:pt idx="487">
                  <c:v>13.563184079601999</c:v>
                </c:pt>
                <c:pt idx="488">
                  <c:v>14.672826086956499</c:v>
                </c:pt>
                <c:pt idx="489">
                  <c:v>15.280327868852501</c:v>
                </c:pt>
                <c:pt idx="490">
                  <c:v>15.584642857142899</c:v>
                </c:pt>
                <c:pt idx="491">
                  <c:v>15.097014925373101</c:v>
                </c:pt>
                <c:pt idx="492">
                  <c:v>17.1255102040816</c:v>
                </c:pt>
                <c:pt idx="493">
                  <c:v>17.201104972375699</c:v>
                </c:pt>
                <c:pt idx="494">
                  <c:v>15.0779220779221</c:v>
                </c:pt>
                <c:pt idx="495">
                  <c:v>14.6107142857143</c:v>
                </c:pt>
                <c:pt idx="496">
                  <c:v>16.145089285714299</c:v>
                </c:pt>
                <c:pt idx="497">
                  <c:v>16.318292682926799</c:v>
                </c:pt>
                <c:pt idx="498">
                  <c:v>15.5163120567376</c:v>
                </c:pt>
                <c:pt idx="499">
                  <c:v>16.733050847457601</c:v>
                </c:pt>
                <c:pt idx="500">
                  <c:v>17.6378881987578</c:v>
                </c:pt>
                <c:pt idx="501">
                  <c:v>17.504620462046201</c:v>
                </c:pt>
                <c:pt idx="502">
                  <c:v>16.0624535315985</c:v>
                </c:pt>
                <c:pt idx="503">
                  <c:v>16.820982142857101</c:v>
                </c:pt>
                <c:pt idx="504">
                  <c:v>17.5134328358209</c:v>
                </c:pt>
                <c:pt idx="505">
                  <c:v>14.667241379310401</c:v>
                </c:pt>
                <c:pt idx="506">
                  <c:v>14.2243243243243</c:v>
                </c:pt>
                <c:pt idx="507">
                  <c:v>15.076989247311801</c:v>
                </c:pt>
                <c:pt idx="508">
                  <c:v>14.075933609958501</c:v>
                </c:pt>
                <c:pt idx="509">
                  <c:v>12.606162464985999</c:v>
                </c:pt>
                <c:pt idx="510">
                  <c:v>12.8377142857143</c:v>
                </c:pt>
                <c:pt idx="511">
                  <c:v>16.6191693290735</c:v>
                </c:pt>
                <c:pt idx="512">
                  <c:v>15.922088353413701</c:v>
                </c:pt>
                <c:pt idx="513">
                  <c:v>16.278595317725699</c:v>
                </c:pt>
                <c:pt idx="514">
                  <c:v>15.881859410430801</c:v>
                </c:pt>
                <c:pt idx="515">
                  <c:v>13.885641025641</c:v>
                </c:pt>
                <c:pt idx="516">
                  <c:v>14.4831556503198</c:v>
                </c:pt>
                <c:pt idx="517">
                  <c:v>18.056880733945</c:v>
                </c:pt>
                <c:pt idx="518">
                  <c:v>17.131415929203499</c:v>
                </c:pt>
                <c:pt idx="519">
                  <c:v>17.0988235294117</c:v>
                </c:pt>
                <c:pt idx="520">
                  <c:v>17.855357142857098</c:v>
                </c:pt>
                <c:pt idx="521">
                  <c:v>15.422105263157899</c:v>
                </c:pt>
                <c:pt idx="522">
                  <c:v>17.1585635359116</c:v>
                </c:pt>
                <c:pt idx="523">
                  <c:v>13.2512534818941</c:v>
                </c:pt>
                <c:pt idx="524">
                  <c:v>13.176836158192099</c:v>
                </c:pt>
                <c:pt idx="525">
                  <c:v>15.1343085106383</c:v>
                </c:pt>
                <c:pt idx="526">
                  <c:v>17.051882845188299</c:v>
                </c:pt>
                <c:pt idx="527">
                  <c:v>17.331168831168799</c:v>
                </c:pt>
                <c:pt idx="528">
                  <c:v>17.588590604026901</c:v>
                </c:pt>
                <c:pt idx="529">
                  <c:v>12.211733333333299</c:v>
                </c:pt>
                <c:pt idx="530">
                  <c:v>12.0080103359173</c:v>
                </c:pt>
                <c:pt idx="531">
                  <c:v>11.6888392857143</c:v>
                </c:pt>
                <c:pt idx="532">
                  <c:v>16.668246445497601</c:v>
                </c:pt>
                <c:pt idx="533">
                  <c:v>15.6721354166667</c:v>
                </c:pt>
                <c:pt idx="534">
                  <c:v>16.707391304347802</c:v>
                </c:pt>
                <c:pt idx="535">
                  <c:v>16.880851063829802</c:v>
                </c:pt>
                <c:pt idx="536">
                  <c:v>15.531950207468901</c:v>
                </c:pt>
                <c:pt idx="537">
                  <c:v>15.7693798449612</c:v>
                </c:pt>
                <c:pt idx="538">
                  <c:v>12.905329949238601</c:v>
                </c:pt>
                <c:pt idx="539">
                  <c:v>12.8073015873016</c:v>
                </c:pt>
                <c:pt idx="540">
                  <c:v>13.2100702576112</c:v>
                </c:pt>
                <c:pt idx="541">
                  <c:v>13.275</c:v>
                </c:pt>
                <c:pt idx="542">
                  <c:v>13.8079399141631</c:v>
                </c:pt>
                <c:pt idx="543">
                  <c:v>14.8451361867704</c:v>
                </c:pt>
                <c:pt idx="544">
                  <c:v>16.7164473684211</c:v>
                </c:pt>
                <c:pt idx="545">
                  <c:v>15.3924528301887</c:v>
                </c:pt>
                <c:pt idx="546">
                  <c:v>16.6732283464567</c:v>
                </c:pt>
                <c:pt idx="547">
                  <c:v>15.6152406417112</c:v>
                </c:pt>
                <c:pt idx="548">
                  <c:v>13.742328042327999</c:v>
                </c:pt>
                <c:pt idx="549">
                  <c:v>14.3095808383234</c:v>
                </c:pt>
                <c:pt idx="550">
                  <c:v>13.018750000000001</c:v>
                </c:pt>
                <c:pt idx="551">
                  <c:v>12.636745406824099</c:v>
                </c:pt>
                <c:pt idx="552">
                  <c:v>12.1401234567901</c:v>
                </c:pt>
                <c:pt idx="553">
                  <c:v>16.132911392405099</c:v>
                </c:pt>
                <c:pt idx="554">
                  <c:v>15.0239631336405</c:v>
                </c:pt>
                <c:pt idx="555">
                  <c:v>14.234806629834299</c:v>
                </c:pt>
                <c:pt idx="556">
                  <c:v>15.0970588235294</c:v>
                </c:pt>
                <c:pt idx="557">
                  <c:v>16.332673267326701</c:v>
                </c:pt>
                <c:pt idx="558">
                  <c:v>14.861875</c:v>
                </c:pt>
                <c:pt idx="559">
                  <c:v>15.324999999999999</c:v>
                </c:pt>
                <c:pt idx="560">
                  <c:v>15.893690851735</c:v>
                </c:pt>
                <c:pt idx="561">
                  <c:v>13.7495833333333</c:v>
                </c:pt>
                <c:pt idx="562">
                  <c:v>15.7651315789474</c:v>
                </c:pt>
                <c:pt idx="563">
                  <c:v>17.1035242290749</c:v>
                </c:pt>
                <c:pt idx="564">
                  <c:v>15.3071794871795</c:v>
                </c:pt>
                <c:pt idx="565">
                  <c:v>13.069209809264301</c:v>
                </c:pt>
                <c:pt idx="566">
                  <c:v>11.9776699029126</c:v>
                </c:pt>
                <c:pt idx="567">
                  <c:v>12.3357740585774</c:v>
                </c:pt>
                <c:pt idx="568">
                  <c:v>16.9933717579251</c:v>
                </c:pt>
                <c:pt idx="569">
                  <c:v>15.732712765957499</c:v>
                </c:pt>
                <c:pt idx="570">
                  <c:v>15.1292875989446</c:v>
                </c:pt>
                <c:pt idx="571">
                  <c:v>14.3163742690058</c:v>
                </c:pt>
                <c:pt idx="572">
                  <c:v>15.1704347826087</c:v>
                </c:pt>
                <c:pt idx="573">
                  <c:v>15.6199052132701</c:v>
                </c:pt>
                <c:pt idx="574">
                  <c:v>16.7225225225225</c:v>
                </c:pt>
                <c:pt idx="575">
                  <c:v>17.2491961414791</c:v>
                </c:pt>
                <c:pt idx="576">
                  <c:v>16.152613240418098</c:v>
                </c:pt>
                <c:pt idx="577">
                  <c:v>13.432389937106899</c:v>
                </c:pt>
                <c:pt idx="578">
                  <c:v>12.150574712643699</c:v>
                </c:pt>
                <c:pt idx="579">
                  <c:v>11.6696594427245</c:v>
                </c:pt>
                <c:pt idx="580">
                  <c:v>12.9142105263158</c:v>
                </c:pt>
                <c:pt idx="581">
                  <c:v>11.691644908616199</c:v>
                </c:pt>
                <c:pt idx="582">
                  <c:v>11.537329700272499</c:v>
                </c:pt>
                <c:pt idx="583">
                  <c:v>12.467105263157899</c:v>
                </c:pt>
                <c:pt idx="584">
                  <c:v>11.4827067669173</c:v>
                </c:pt>
                <c:pt idx="585">
                  <c:v>12.466666666666701</c:v>
                </c:pt>
                <c:pt idx="586">
                  <c:v>11.701102941176501</c:v>
                </c:pt>
                <c:pt idx="587">
                  <c:v>13.852574525745201</c:v>
                </c:pt>
                <c:pt idx="588">
                  <c:v>13.1042755344418</c:v>
                </c:pt>
                <c:pt idx="589">
                  <c:v>15.622676579925701</c:v>
                </c:pt>
                <c:pt idx="590">
                  <c:v>14.6654811715481</c:v>
                </c:pt>
                <c:pt idx="591">
                  <c:v>12.9538461538462</c:v>
                </c:pt>
                <c:pt idx="592">
                  <c:v>16.881785714285702</c:v>
                </c:pt>
                <c:pt idx="593">
                  <c:v>13.8273037542662</c:v>
                </c:pt>
                <c:pt idx="594">
                  <c:v>13.924533333333301</c:v>
                </c:pt>
                <c:pt idx="595">
                  <c:v>13.9402631578947</c:v>
                </c:pt>
                <c:pt idx="596">
                  <c:v>12.560335195530699</c:v>
                </c:pt>
                <c:pt idx="597">
                  <c:v>12.4647679324894</c:v>
                </c:pt>
                <c:pt idx="598">
                  <c:v>14.356589147286799</c:v>
                </c:pt>
                <c:pt idx="599">
                  <c:v>15.0606425702811</c:v>
                </c:pt>
                <c:pt idx="600">
                  <c:v>15.6036553524804</c:v>
                </c:pt>
                <c:pt idx="601">
                  <c:v>14.8459537572254</c:v>
                </c:pt>
                <c:pt idx="602">
                  <c:v>13.7924460431655</c:v>
                </c:pt>
                <c:pt idx="603">
                  <c:v>13.043553008596</c:v>
                </c:pt>
                <c:pt idx="604">
                  <c:v>12.567892976588601</c:v>
                </c:pt>
                <c:pt idx="605">
                  <c:v>11.111267605633801</c:v>
                </c:pt>
                <c:pt idx="606">
                  <c:v>12.762295081967199</c:v>
                </c:pt>
                <c:pt idx="607">
                  <c:v>14.879054054054</c:v>
                </c:pt>
                <c:pt idx="608">
                  <c:v>14.3442857142857</c:v>
                </c:pt>
                <c:pt idx="609">
                  <c:v>12.962753036437199</c:v>
                </c:pt>
                <c:pt idx="610">
                  <c:v>17.653741496598599</c:v>
                </c:pt>
                <c:pt idx="611">
                  <c:v>14.2240418118467</c:v>
                </c:pt>
                <c:pt idx="612">
                  <c:v>15.1549689440994</c:v>
                </c:pt>
                <c:pt idx="613">
                  <c:v>14.5284552845528</c:v>
                </c:pt>
                <c:pt idx="614">
                  <c:v>15.437962962963001</c:v>
                </c:pt>
                <c:pt idx="615">
                  <c:v>14.029864253393701</c:v>
                </c:pt>
                <c:pt idx="616">
                  <c:v>15.7397260273973</c:v>
                </c:pt>
                <c:pt idx="617">
                  <c:v>14.8129441624365</c:v>
                </c:pt>
                <c:pt idx="618">
                  <c:v>14.948507462686599</c:v>
                </c:pt>
                <c:pt idx="619">
                  <c:v>14.240151515151499</c:v>
                </c:pt>
                <c:pt idx="620">
                  <c:v>17.823417721519</c:v>
                </c:pt>
                <c:pt idx="621">
                  <c:v>14.685714285714299</c:v>
                </c:pt>
                <c:pt idx="622">
                  <c:v>15.0346534653465</c:v>
                </c:pt>
                <c:pt idx="623">
                  <c:v>14.3484251968504</c:v>
                </c:pt>
                <c:pt idx="624">
                  <c:v>15.175714285714299</c:v>
                </c:pt>
                <c:pt idx="625">
                  <c:v>15.5523255813953</c:v>
                </c:pt>
                <c:pt idx="626">
                  <c:v>16.018410041841001</c:v>
                </c:pt>
                <c:pt idx="627">
                  <c:v>15.423220973782801</c:v>
                </c:pt>
                <c:pt idx="628">
                  <c:v>16.012017167382002</c:v>
                </c:pt>
                <c:pt idx="629">
                  <c:v>17.077215189873399</c:v>
                </c:pt>
                <c:pt idx="630">
                  <c:v>16.141228070175401</c:v>
                </c:pt>
                <c:pt idx="631">
                  <c:v>15.674480712166201</c:v>
                </c:pt>
                <c:pt idx="632">
                  <c:v>15.436263736263699</c:v>
                </c:pt>
                <c:pt idx="633">
                  <c:v>14.8262582056893</c:v>
                </c:pt>
                <c:pt idx="634">
                  <c:v>14.700611620795099</c:v>
                </c:pt>
                <c:pt idx="635">
                  <c:v>15.5157556270097</c:v>
                </c:pt>
                <c:pt idx="636">
                  <c:v>15.189887640449401</c:v>
                </c:pt>
                <c:pt idx="637">
                  <c:v>14.3624548736462</c:v>
                </c:pt>
                <c:pt idx="638">
                  <c:v>12.9271604938272</c:v>
                </c:pt>
                <c:pt idx="639">
                  <c:v>13.6214743589744</c:v>
                </c:pt>
                <c:pt idx="640">
                  <c:v>15.1409395973154</c:v>
                </c:pt>
                <c:pt idx="641">
                  <c:v>17.259735973597401</c:v>
                </c:pt>
                <c:pt idx="642">
                  <c:v>12.6286184210526</c:v>
                </c:pt>
                <c:pt idx="643">
                  <c:v>15.494701986755</c:v>
                </c:pt>
                <c:pt idx="644">
                  <c:v>15.1283720930233</c:v>
                </c:pt>
                <c:pt idx="645">
                  <c:v>15.370952380952399</c:v>
                </c:pt>
                <c:pt idx="646">
                  <c:v>13.4148148148148</c:v>
                </c:pt>
                <c:pt idx="647">
                  <c:v>15.028048780487801</c:v>
                </c:pt>
                <c:pt idx="648">
                  <c:v>14.3570833333333</c:v>
                </c:pt>
                <c:pt idx="649">
                  <c:v>14.606486486486499</c:v>
                </c:pt>
                <c:pt idx="650">
                  <c:v>15.7458193979933</c:v>
                </c:pt>
                <c:pt idx="651">
                  <c:v>15.5338495575221</c:v>
                </c:pt>
                <c:pt idx="652">
                  <c:v>12.9935251798561</c:v>
                </c:pt>
                <c:pt idx="653">
                  <c:v>13.569704433497501</c:v>
                </c:pt>
                <c:pt idx="654">
                  <c:v>12.715567282321899</c:v>
                </c:pt>
                <c:pt idx="655">
                  <c:v>14.444585987261201</c:v>
                </c:pt>
                <c:pt idx="656">
                  <c:v>13.855737704918001</c:v>
                </c:pt>
                <c:pt idx="657">
                  <c:v>14.602390438246999</c:v>
                </c:pt>
                <c:pt idx="658">
                  <c:v>14.7585987261147</c:v>
                </c:pt>
                <c:pt idx="659">
                  <c:v>12.518052738336699</c:v>
                </c:pt>
                <c:pt idx="660">
                  <c:v>15.144407894736799</c:v>
                </c:pt>
                <c:pt idx="661">
                  <c:v>12.181308411214999</c:v>
                </c:pt>
                <c:pt idx="662">
                  <c:v>10.961440677966101</c:v>
                </c:pt>
                <c:pt idx="663">
                  <c:v>17.243378995433801</c:v>
                </c:pt>
                <c:pt idx="664">
                  <c:v>15.418828451882799</c:v>
                </c:pt>
                <c:pt idx="665">
                  <c:v>16.407518796992498</c:v>
                </c:pt>
                <c:pt idx="666">
                  <c:v>16.2165217391304</c:v>
                </c:pt>
                <c:pt idx="667">
                  <c:v>14.266576819407</c:v>
                </c:pt>
                <c:pt idx="668">
                  <c:v>14.236320754716999</c:v>
                </c:pt>
                <c:pt idx="669">
                  <c:v>16.508620689655199</c:v>
                </c:pt>
                <c:pt idx="670">
                  <c:v>16.770426829268299</c:v>
                </c:pt>
                <c:pt idx="671">
                  <c:v>14.740909090909099</c:v>
                </c:pt>
                <c:pt idx="672">
                  <c:v>12.8294243070363</c:v>
                </c:pt>
                <c:pt idx="673">
                  <c:v>13.5923766816144</c:v>
                </c:pt>
                <c:pt idx="674">
                  <c:v>13.637582417582401</c:v>
                </c:pt>
                <c:pt idx="675">
                  <c:v>18.2756756756757</c:v>
                </c:pt>
                <c:pt idx="676">
                  <c:v>17.605597014925401</c:v>
                </c:pt>
                <c:pt idx="677">
                  <c:v>17.2361403508772</c:v>
                </c:pt>
                <c:pt idx="678">
                  <c:v>17.042124542124501</c:v>
                </c:pt>
                <c:pt idx="679">
                  <c:v>14.6417061611374</c:v>
                </c:pt>
                <c:pt idx="680">
                  <c:v>14.924242424242401</c:v>
                </c:pt>
                <c:pt idx="681">
                  <c:v>13.235597826087</c:v>
                </c:pt>
                <c:pt idx="682">
                  <c:v>13.413938053097301</c:v>
                </c:pt>
                <c:pt idx="683">
                  <c:v>14.998958333333301</c:v>
                </c:pt>
                <c:pt idx="684">
                  <c:v>13.869014084507</c:v>
                </c:pt>
                <c:pt idx="685">
                  <c:v>14.649640287769801</c:v>
                </c:pt>
                <c:pt idx="686">
                  <c:v>15.253043478260899</c:v>
                </c:pt>
                <c:pt idx="687">
                  <c:v>15.0694960212202</c:v>
                </c:pt>
                <c:pt idx="688">
                  <c:v>15.9953545232274</c:v>
                </c:pt>
                <c:pt idx="689">
                  <c:v>14.031794871794901</c:v>
                </c:pt>
                <c:pt idx="690">
                  <c:v>11.9934673366834</c:v>
                </c:pt>
                <c:pt idx="691">
                  <c:v>11.3705454545455</c:v>
                </c:pt>
                <c:pt idx="692">
                  <c:v>12.071182266009799</c:v>
                </c:pt>
                <c:pt idx="693">
                  <c:v>16.078125</c:v>
                </c:pt>
                <c:pt idx="694">
                  <c:v>14.730172413793101</c:v>
                </c:pt>
                <c:pt idx="695">
                  <c:v>17.509508196721299</c:v>
                </c:pt>
                <c:pt idx="696">
                  <c:v>14.2632183908046</c:v>
                </c:pt>
                <c:pt idx="697">
                  <c:v>13.4464837049743</c:v>
                </c:pt>
                <c:pt idx="698">
                  <c:v>14.193548387096801</c:v>
                </c:pt>
                <c:pt idx="699">
                  <c:v>12.890640394088701</c:v>
                </c:pt>
                <c:pt idx="700">
                  <c:v>13.017190775681399</c:v>
                </c:pt>
                <c:pt idx="701">
                  <c:v>12.422622950819701</c:v>
                </c:pt>
                <c:pt idx="702">
                  <c:v>14.2287878787879</c:v>
                </c:pt>
                <c:pt idx="703">
                  <c:v>12.1679536679537</c:v>
                </c:pt>
                <c:pt idx="704">
                  <c:v>12.5161676646707</c:v>
                </c:pt>
                <c:pt idx="705">
                  <c:v>16.450746268656701</c:v>
                </c:pt>
                <c:pt idx="706">
                  <c:v>15.3262237762238</c:v>
                </c:pt>
                <c:pt idx="707">
                  <c:v>15.5935103244838</c:v>
                </c:pt>
                <c:pt idx="708">
                  <c:v>14.795609756097599</c:v>
                </c:pt>
                <c:pt idx="709">
                  <c:v>14.0923444976076</c:v>
                </c:pt>
                <c:pt idx="710">
                  <c:v>14.836155606407299</c:v>
                </c:pt>
                <c:pt idx="711">
                  <c:v>16.214166666666699</c:v>
                </c:pt>
                <c:pt idx="712">
                  <c:v>14.9185328185328</c:v>
                </c:pt>
                <c:pt idx="713">
                  <c:v>15.791687041564799</c:v>
                </c:pt>
                <c:pt idx="714">
                  <c:v>14.6812080536913</c:v>
                </c:pt>
                <c:pt idx="715">
                  <c:v>15.2449404761905</c:v>
                </c:pt>
                <c:pt idx="716">
                  <c:v>15.1320754716981</c:v>
                </c:pt>
                <c:pt idx="717">
                  <c:v>12.000595238095199</c:v>
                </c:pt>
                <c:pt idx="718">
                  <c:v>12.552148997134699</c:v>
                </c:pt>
                <c:pt idx="719">
                  <c:v>10.2384120171674</c:v>
                </c:pt>
                <c:pt idx="720">
                  <c:v>16.14</c:v>
                </c:pt>
                <c:pt idx="721">
                  <c:v>16.932116788321199</c:v>
                </c:pt>
                <c:pt idx="722">
                  <c:v>12.683181818181801</c:v>
                </c:pt>
                <c:pt idx="723">
                  <c:v>16.717689530685899</c:v>
                </c:pt>
                <c:pt idx="724">
                  <c:v>15.0465986394558</c:v>
                </c:pt>
                <c:pt idx="725">
                  <c:v>15.6734426229508</c:v>
                </c:pt>
                <c:pt idx="726">
                  <c:v>16.419580419580399</c:v>
                </c:pt>
                <c:pt idx="727">
                  <c:v>14.3151515151515</c:v>
                </c:pt>
                <c:pt idx="728">
                  <c:v>16.581008902077102</c:v>
                </c:pt>
                <c:pt idx="729">
                  <c:v>16.176041666666698</c:v>
                </c:pt>
                <c:pt idx="730">
                  <c:v>16.5</c:v>
                </c:pt>
                <c:pt idx="731">
                  <c:v>15.5253787878788</c:v>
                </c:pt>
                <c:pt idx="732">
                  <c:v>16.150625000000002</c:v>
                </c:pt>
                <c:pt idx="733">
                  <c:v>15.180901856763899</c:v>
                </c:pt>
                <c:pt idx="734">
                  <c:v>17.648341232227502</c:v>
                </c:pt>
                <c:pt idx="735">
                  <c:v>15.1162544169611</c:v>
                </c:pt>
                <c:pt idx="736">
                  <c:v>12.9264935064935</c:v>
                </c:pt>
                <c:pt idx="737">
                  <c:v>15.3226086956522</c:v>
                </c:pt>
                <c:pt idx="738">
                  <c:v>14.267045454545499</c:v>
                </c:pt>
                <c:pt idx="739">
                  <c:v>15.0635359116022</c:v>
                </c:pt>
                <c:pt idx="740">
                  <c:v>15.04140625</c:v>
                </c:pt>
                <c:pt idx="741">
                  <c:v>17.801754385964902</c:v>
                </c:pt>
                <c:pt idx="742">
                  <c:v>16.079057591622998</c:v>
                </c:pt>
                <c:pt idx="743">
                  <c:v>15.302551020408201</c:v>
                </c:pt>
                <c:pt idx="744">
                  <c:v>13.3838942307693</c:v>
                </c:pt>
                <c:pt idx="745">
                  <c:v>14.0115606936416</c:v>
                </c:pt>
                <c:pt idx="746">
                  <c:v>14.7352785145889</c:v>
                </c:pt>
                <c:pt idx="747">
                  <c:v>14.3372602739726</c:v>
                </c:pt>
                <c:pt idx="748">
                  <c:v>16.7803921568627</c:v>
                </c:pt>
                <c:pt idx="749">
                  <c:v>14.5014388489209</c:v>
                </c:pt>
                <c:pt idx="750">
                  <c:v>14.943548387096801</c:v>
                </c:pt>
                <c:pt idx="751">
                  <c:v>15.658904109589001</c:v>
                </c:pt>
                <c:pt idx="752">
                  <c:v>14.9297202797203</c:v>
                </c:pt>
                <c:pt idx="753">
                  <c:v>14.980513918629599</c:v>
                </c:pt>
                <c:pt idx="754">
                  <c:v>16.3064056939502</c:v>
                </c:pt>
                <c:pt idx="755">
                  <c:v>14.743567251462</c:v>
                </c:pt>
                <c:pt idx="756">
                  <c:v>14.5118733509235</c:v>
                </c:pt>
                <c:pt idx="757">
                  <c:v>14.390322580645201</c:v>
                </c:pt>
                <c:pt idx="758">
                  <c:v>12.8409009009009</c:v>
                </c:pt>
                <c:pt idx="759">
                  <c:v>14.111294765840199</c:v>
                </c:pt>
                <c:pt idx="760">
                  <c:v>14.4635416666667</c:v>
                </c:pt>
                <c:pt idx="761">
                  <c:v>14.985294117647101</c:v>
                </c:pt>
                <c:pt idx="762">
                  <c:v>14.179245283018901</c:v>
                </c:pt>
                <c:pt idx="763">
                  <c:v>15.5131661442006</c:v>
                </c:pt>
                <c:pt idx="764">
                  <c:v>15.9518617021276</c:v>
                </c:pt>
                <c:pt idx="765">
                  <c:v>13.182636655948601</c:v>
                </c:pt>
                <c:pt idx="766">
                  <c:v>17.075842696629199</c:v>
                </c:pt>
                <c:pt idx="767">
                  <c:v>17.6079772079772</c:v>
                </c:pt>
                <c:pt idx="768">
                  <c:v>15.4919431279621</c:v>
                </c:pt>
                <c:pt idx="769">
                  <c:v>13.9193650793651</c:v>
                </c:pt>
                <c:pt idx="770">
                  <c:v>13.5661375661376</c:v>
                </c:pt>
                <c:pt idx="771">
                  <c:v>13.371223021582701</c:v>
                </c:pt>
                <c:pt idx="772">
                  <c:v>17.7844444444444</c:v>
                </c:pt>
                <c:pt idx="773">
                  <c:v>15.747572815533999</c:v>
                </c:pt>
                <c:pt idx="774">
                  <c:v>10.9901408450704</c:v>
                </c:pt>
                <c:pt idx="775">
                  <c:v>17.607407407407401</c:v>
                </c:pt>
                <c:pt idx="776">
                  <c:v>13.754081632653101</c:v>
                </c:pt>
                <c:pt idx="777">
                  <c:v>13.3378378378378</c:v>
                </c:pt>
                <c:pt idx="778">
                  <c:v>16.808211143695001</c:v>
                </c:pt>
                <c:pt idx="779">
                  <c:v>15.4181008902077</c:v>
                </c:pt>
                <c:pt idx="780">
                  <c:v>17.7247058823529</c:v>
                </c:pt>
                <c:pt idx="781">
                  <c:v>19.159554140127401</c:v>
                </c:pt>
                <c:pt idx="782">
                  <c:v>15.6409090909091</c:v>
                </c:pt>
                <c:pt idx="783">
                  <c:v>16.738699690402498</c:v>
                </c:pt>
                <c:pt idx="784">
                  <c:v>11.5714285714286</c:v>
                </c:pt>
                <c:pt idx="785">
                  <c:v>12.829310344827601</c:v>
                </c:pt>
                <c:pt idx="786">
                  <c:v>14.0765625</c:v>
                </c:pt>
                <c:pt idx="787">
                  <c:v>14.421509433962299</c:v>
                </c:pt>
                <c:pt idx="788">
                  <c:v>13.7988888888889</c:v>
                </c:pt>
                <c:pt idx="789">
                  <c:v>13.162874251497</c:v>
                </c:pt>
                <c:pt idx="790">
                  <c:v>15.9277777777778</c:v>
                </c:pt>
                <c:pt idx="791">
                  <c:v>16.549809885931602</c:v>
                </c:pt>
                <c:pt idx="792">
                  <c:v>11.4285714285714</c:v>
                </c:pt>
                <c:pt idx="793">
                  <c:v>12.1107942973523</c:v>
                </c:pt>
                <c:pt idx="794">
                  <c:v>13.644126074498599</c:v>
                </c:pt>
                <c:pt idx="795">
                  <c:v>13.511753731343299</c:v>
                </c:pt>
                <c:pt idx="796">
                  <c:v>15.345547945205499</c:v>
                </c:pt>
                <c:pt idx="797">
                  <c:v>13.0570175438597</c:v>
                </c:pt>
                <c:pt idx="798">
                  <c:v>15.5422839506173</c:v>
                </c:pt>
                <c:pt idx="799">
                  <c:v>16.628763440860201</c:v>
                </c:pt>
                <c:pt idx="800">
                  <c:v>16.992038216560498</c:v>
                </c:pt>
                <c:pt idx="801">
                  <c:v>14.6166144200627</c:v>
                </c:pt>
                <c:pt idx="802">
                  <c:v>12.2584905660377</c:v>
                </c:pt>
                <c:pt idx="803">
                  <c:v>13.9264423076923</c:v>
                </c:pt>
                <c:pt idx="804">
                  <c:v>11.630283911671899</c:v>
                </c:pt>
                <c:pt idx="805">
                  <c:v>13.743279569892501</c:v>
                </c:pt>
                <c:pt idx="806">
                  <c:v>14.07</c:v>
                </c:pt>
                <c:pt idx="807">
                  <c:v>10.471475409836099</c:v>
                </c:pt>
                <c:pt idx="808">
                  <c:v>16.199739583333301</c:v>
                </c:pt>
                <c:pt idx="809">
                  <c:v>17.709523809523802</c:v>
                </c:pt>
                <c:pt idx="810">
                  <c:v>15.736363636363601</c:v>
                </c:pt>
                <c:pt idx="811">
                  <c:v>15.3513626834382</c:v>
                </c:pt>
                <c:pt idx="812">
                  <c:v>15.8939393939394</c:v>
                </c:pt>
                <c:pt idx="813">
                  <c:v>16.778623188405799</c:v>
                </c:pt>
                <c:pt idx="814">
                  <c:v>16.4375</c:v>
                </c:pt>
                <c:pt idx="815">
                  <c:v>15.4714285714286</c:v>
                </c:pt>
                <c:pt idx="816">
                  <c:v>16.8</c:v>
                </c:pt>
                <c:pt idx="817">
                  <c:v>14.1064030131827</c:v>
                </c:pt>
                <c:pt idx="818">
                  <c:v>13.8301724137931</c:v>
                </c:pt>
                <c:pt idx="819">
                  <c:v>11.728219178082201</c:v>
                </c:pt>
                <c:pt idx="820">
                  <c:v>15.966666666666701</c:v>
                </c:pt>
                <c:pt idx="821">
                  <c:v>16.518849840255601</c:v>
                </c:pt>
                <c:pt idx="822">
                  <c:v>12.5650190114068</c:v>
                </c:pt>
                <c:pt idx="823">
                  <c:v>14.7458193979933</c:v>
                </c:pt>
                <c:pt idx="824">
                  <c:v>14.7853107344633</c:v>
                </c:pt>
                <c:pt idx="825">
                  <c:v>14.1107798165138</c:v>
                </c:pt>
                <c:pt idx="826">
                  <c:v>14.3758530183727</c:v>
                </c:pt>
                <c:pt idx="827">
                  <c:v>14.1248081841432</c:v>
                </c:pt>
                <c:pt idx="828">
                  <c:v>13.785915492957701</c:v>
                </c:pt>
                <c:pt idx="829">
                  <c:v>16.960759493670899</c:v>
                </c:pt>
                <c:pt idx="830">
                  <c:v>18.448305084745801</c:v>
                </c:pt>
                <c:pt idx="831">
                  <c:v>16.420519480519499</c:v>
                </c:pt>
                <c:pt idx="832">
                  <c:v>17.1134615384615</c:v>
                </c:pt>
                <c:pt idx="833">
                  <c:v>15.6756756756757</c:v>
                </c:pt>
                <c:pt idx="834">
                  <c:v>12.4709302325581</c:v>
                </c:pt>
                <c:pt idx="835">
                  <c:v>12.3736596736597</c:v>
                </c:pt>
                <c:pt idx="836">
                  <c:v>11.7032786885246</c:v>
                </c:pt>
                <c:pt idx="837">
                  <c:v>15.3558510638298</c:v>
                </c:pt>
                <c:pt idx="838">
                  <c:v>15.317579250720399</c:v>
                </c:pt>
                <c:pt idx="839">
                  <c:v>15.8681415929204</c:v>
                </c:pt>
                <c:pt idx="840">
                  <c:v>16.5215189873418</c:v>
                </c:pt>
                <c:pt idx="841">
                  <c:v>15.8625352112676</c:v>
                </c:pt>
                <c:pt idx="842">
                  <c:v>16.270270270270299</c:v>
                </c:pt>
                <c:pt idx="843">
                  <c:v>15.077380952381001</c:v>
                </c:pt>
                <c:pt idx="844">
                  <c:v>15.211838790931999</c:v>
                </c:pt>
                <c:pt idx="845">
                  <c:v>15.245129870129899</c:v>
                </c:pt>
                <c:pt idx="846">
                  <c:v>11.8160784313725</c:v>
                </c:pt>
                <c:pt idx="847">
                  <c:v>12.830787589498801</c:v>
                </c:pt>
                <c:pt idx="848">
                  <c:v>10.070967741935499</c:v>
                </c:pt>
                <c:pt idx="849">
                  <c:v>16.002109704641398</c:v>
                </c:pt>
                <c:pt idx="850">
                  <c:v>16.3258278145695</c:v>
                </c:pt>
                <c:pt idx="851">
                  <c:v>13.690410958904099</c:v>
                </c:pt>
                <c:pt idx="852">
                  <c:v>14.997808219178101</c:v>
                </c:pt>
                <c:pt idx="853">
                  <c:v>15.296103896103901</c:v>
                </c:pt>
                <c:pt idx="854">
                  <c:v>14.081308411215</c:v>
                </c:pt>
                <c:pt idx="855">
                  <c:v>16.163468634686399</c:v>
                </c:pt>
                <c:pt idx="856">
                  <c:v>15.4433526011561</c:v>
                </c:pt>
                <c:pt idx="857">
                  <c:v>13.4089709762533</c:v>
                </c:pt>
                <c:pt idx="858">
                  <c:v>15.297058823529399</c:v>
                </c:pt>
                <c:pt idx="859">
                  <c:v>16.097527472527499</c:v>
                </c:pt>
                <c:pt idx="860">
                  <c:v>14.778451178451199</c:v>
                </c:pt>
                <c:pt idx="861">
                  <c:v>14.994089456869</c:v>
                </c:pt>
                <c:pt idx="862">
                  <c:v>15.573012048192799</c:v>
                </c:pt>
                <c:pt idx="863">
                  <c:v>16.3182857142857</c:v>
                </c:pt>
                <c:pt idx="864">
                  <c:v>13.358638743455501</c:v>
                </c:pt>
                <c:pt idx="865">
                  <c:v>15.2614754098361</c:v>
                </c:pt>
                <c:pt idx="866">
                  <c:v>11.185139318885501</c:v>
                </c:pt>
                <c:pt idx="867">
                  <c:v>13.9813765182186</c:v>
                </c:pt>
                <c:pt idx="868">
                  <c:v>14.5239130434783</c:v>
                </c:pt>
                <c:pt idx="869">
                  <c:v>15.1</c:v>
                </c:pt>
                <c:pt idx="870">
                  <c:v>14.8598039215686</c:v>
                </c:pt>
                <c:pt idx="871">
                  <c:v>16.227932960893899</c:v>
                </c:pt>
                <c:pt idx="872">
                  <c:v>13.917258883248699</c:v>
                </c:pt>
                <c:pt idx="873">
                  <c:v>13.9166666666667</c:v>
                </c:pt>
                <c:pt idx="874">
                  <c:v>15.0781869688385</c:v>
                </c:pt>
                <c:pt idx="875">
                  <c:v>12.247532467532499</c:v>
                </c:pt>
                <c:pt idx="876">
                  <c:v>15.292964824120601</c:v>
                </c:pt>
                <c:pt idx="877">
                  <c:v>17.1045751633987</c:v>
                </c:pt>
                <c:pt idx="878">
                  <c:v>15.2677777777778</c:v>
                </c:pt>
                <c:pt idx="879">
                  <c:v>14.308762886597901</c:v>
                </c:pt>
                <c:pt idx="880">
                  <c:v>15.9668874172185</c:v>
                </c:pt>
                <c:pt idx="881">
                  <c:v>13.5218884120172</c:v>
                </c:pt>
                <c:pt idx="882">
                  <c:v>12.576000000000001</c:v>
                </c:pt>
                <c:pt idx="883">
                  <c:v>13.424534161490699</c:v>
                </c:pt>
                <c:pt idx="884">
                  <c:v>13.2322128851541</c:v>
                </c:pt>
                <c:pt idx="885">
                  <c:v>17.134051724137901</c:v>
                </c:pt>
                <c:pt idx="886">
                  <c:v>15.2148936170213</c:v>
                </c:pt>
                <c:pt idx="887">
                  <c:v>13.8696048632219</c:v>
                </c:pt>
                <c:pt idx="888">
                  <c:v>10.9575510204082</c:v>
                </c:pt>
                <c:pt idx="889">
                  <c:v>11.4428571428572</c:v>
                </c:pt>
                <c:pt idx="890">
                  <c:v>11.591358024691401</c:v>
                </c:pt>
                <c:pt idx="891">
                  <c:v>14.16796875</c:v>
                </c:pt>
                <c:pt idx="892">
                  <c:v>13.853813559322001</c:v>
                </c:pt>
                <c:pt idx="893">
                  <c:v>13.1845833333333</c:v>
                </c:pt>
                <c:pt idx="894">
                  <c:v>15.855581395348899</c:v>
                </c:pt>
                <c:pt idx="895">
                  <c:v>15.6679310344828</c:v>
                </c:pt>
                <c:pt idx="896">
                  <c:v>16.628358208955198</c:v>
                </c:pt>
                <c:pt idx="897">
                  <c:v>18.136363636363601</c:v>
                </c:pt>
                <c:pt idx="898">
                  <c:v>14.1049808429119</c:v>
                </c:pt>
                <c:pt idx="899">
                  <c:v>15.3487804878049</c:v>
                </c:pt>
                <c:pt idx="900">
                  <c:v>15.016546762589901</c:v>
                </c:pt>
                <c:pt idx="901">
                  <c:v>14.2364672364673</c:v>
                </c:pt>
                <c:pt idx="902">
                  <c:v>15.603468208092499</c:v>
                </c:pt>
                <c:pt idx="903">
                  <c:v>11.912025316455701</c:v>
                </c:pt>
                <c:pt idx="904">
                  <c:v>11.7934240362812</c:v>
                </c:pt>
                <c:pt idx="905">
                  <c:v>13.2624060150376</c:v>
                </c:pt>
                <c:pt idx="906">
                  <c:v>12.698850574712599</c:v>
                </c:pt>
                <c:pt idx="907">
                  <c:v>14.708247422680399</c:v>
                </c:pt>
                <c:pt idx="908">
                  <c:v>15.3059479553903</c:v>
                </c:pt>
                <c:pt idx="909">
                  <c:v>14.442731277532999</c:v>
                </c:pt>
                <c:pt idx="910">
                  <c:v>13.9017543859649</c:v>
                </c:pt>
                <c:pt idx="911">
                  <c:v>16.908900523560199</c:v>
                </c:pt>
                <c:pt idx="912">
                  <c:v>14.635593220339</c:v>
                </c:pt>
                <c:pt idx="913">
                  <c:v>25.263636363636401</c:v>
                </c:pt>
                <c:pt idx="914">
                  <c:v>15.385443037974699</c:v>
                </c:pt>
                <c:pt idx="915">
                  <c:v>14.655212355212401</c:v>
                </c:pt>
                <c:pt idx="916">
                  <c:v>12.7976635514019</c:v>
                </c:pt>
                <c:pt idx="917">
                  <c:v>13.464759036144599</c:v>
                </c:pt>
                <c:pt idx="918">
                  <c:v>14.481388888888899</c:v>
                </c:pt>
                <c:pt idx="919">
                  <c:v>11.985793871866299</c:v>
                </c:pt>
                <c:pt idx="920">
                  <c:v>15.683453237410101</c:v>
                </c:pt>
                <c:pt idx="921">
                  <c:v>14.8056994818653</c:v>
                </c:pt>
                <c:pt idx="922">
                  <c:v>16.059340659340702</c:v>
                </c:pt>
                <c:pt idx="923">
                  <c:v>14.8976190476191</c:v>
                </c:pt>
                <c:pt idx="924">
                  <c:v>11.2561170212766</c:v>
                </c:pt>
                <c:pt idx="925">
                  <c:v>13.846245059288499</c:v>
                </c:pt>
                <c:pt idx="926">
                  <c:v>17.607079646017699</c:v>
                </c:pt>
                <c:pt idx="927">
                  <c:v>16.151470588235298</c:v>
                </c:pt>
                <c:pt idx="928">
                  <c:v>14.430232558139499</c:v>
                </c:pt>
                <c:pt idx="929">
                  <c:v>16.946568627451001</c:v>
                </c:pt>
                <c:pt idx="930">
                  <c:v>16.328037383177598</c:v>
                </c:pt>
                <c:pt idx="931">
                  <c:v>18.3815642458101</c:v>
                </c:pt>
                <c:pt idx="932">
                  <c:v>15.983396226415101</c:v>
                </c:pt>
                <c:pt idx="933">
                  <c:v>13.991935483871</c:v>
                </c:pt>
                <c:pt idx="934">
                  <c:v>18.753571428571401</c:v>
                </c:pt>
                <c:pt idx="935">
                  <c:v>15.6</c:v>
                </c:pt>
                <c:pt idx="936">
                  <c:v>14.6306896551724</c:v>
                </c:pt>
                <c:pt idx="937">
                  <c:v>15.969426751592399</c:v>
                </c:pt>
                <c:pt idx="938">
                  <c:v>16.283098591549301</c:v>
                </c:pt>
                <c:pt idx="939">
                  <c:v>20.3</c:v>
                </c:pt>
                <c:pt idx="940">
                  <c:v>16.3296442687747</c:v>
                </c:pt>
                <c:pt idx="941">
                  <c:v>15.3016666666667</c:v>
                </c:pt>
                <c:pt idx="942">
                  <c:v>15.952432432432399</c:v>
                </c:pt>
                <c:pt idx="943">
                  <c:v>15.077906976744201</c:v>
                </c:pt>
                <c:pt idx="944">
                  <c:v>14.949586776859499</c:v>
                </c:pt>
                <c:pt idx="945">
                  <c:v>14.9751677852349</c:v>
                </c:pt>
                <c:pt idx="946">
                  <c:v>15.3538205980066</c:v>
                </c:pt>
                <c:pt idx="947">
                  <c:v>17.8980392156863</c:v>
                </c:pt>
                <c:pt idx="948">
                  <c:v>16.0066079295154</c:v>
                </c:pt>
                <c:pt idx="949">
                  <c:v>12.861538461538499</c:v>
                </c:pt>
                <c:pt idx="950">
                  <c:v>20.516666666666701</c:v>
                </c:pt>
                <c:pt idx="951">
                  <c:v>13.0384868421053</c:v>
                </c:pt>
                <c:pt idx="952">
                  <c:v>13.720955882353</c:v>
                </c:pt>
                <c:pt idx="953">
                  <c:v>11.8837060702875</c:v>
                </c:pt>
                <c:pt idx="954">
                  <c:v>14.9016</c:v>
                </c:pt>
                <c:pt idx="955">
                  <c:v>14.787323943662001</c:v>
                </c:pt>
                <c:pt idx="956">
                  <c:v>13.443283582089499</c:v>
                </c:pt>
                <c:pt idx="957">
                  <c:v>13.4885281385281</c:v>
                </c:pt>
                <c:pt idx="958">
                  <c:v>14.5721739130435</c:v>
                </c:pt>
                <c:pt idx="959">
                  <c:v>15.751953125</c:v>
                </c:pt>
                <c:pt idx="960">
                  <c:v>13.8270903010034</c:v>
                </c:pt>
                <c:pt idx="961">
                  <c:v>12.5588764044944</c:v>
                </c:pt>
                <c:pt idx="962">
                  <c:v>13.0648351648352</c:v>
                </c:pt>
                <c:pt idx="963">
                  <c:v>15.6838709677419</c:v>
                </c:pt>
                <c:pt idx="964">
                  <c:v>16.824774774774799</c:v>
                </c:pt>
                <c:pt idx="965">
                  <c:v>14.902673796791399</c:v>
                </c:pt>
                <c:pt idx="966">
                  <c:v>16.5984615384615</c:v>
                </c:pt>
                <c:pt idx="967">
                  <c:v>16.718820224719099</c:v>
                </c:pt>
                <c:pt idx="968">
                  <c:v>15.089035087719299</c:v>
                </c:pt>
                <c:pt idx="969">
                  <c:v>19.957142857142902</c:v>
                </c:pt>
                <c:pt idx="970">
                  <c:v>13.9282926829268</c:v>
                </c:pt>
                <c:pt idx="971">
                  <c:v>13.969369369369399</c:v>
                </c:pt>
                <c:pt idx="972">
                  <c:v>13.8633663366337</c:v>
                </c:pt>
                <c:pt idx="973">
                  <c:v>11.4978571428571</c:v>
                </c:pt>
                <c:pt idx="974">
                  <c:v>13.0556473829201</c:v>
                </c:pt>
                <c:pt idx="975">
                  <c:v>14.5737804878049</c:v>
                </c:pt>
                <c:pt idx="976">
                  <c:v>15.992359550561799</c:v>
                </c:pt>
                <c:pt idx="977">
                  <c:v>16.733437500000001</c:v>
                </c:pt>
                <c:pt idx="978">
                  <c:v>19.796153846153899</c:v>
                </c:pt>
                <c:pt idx="979">
                  <c:v>13.8796252927401</c:v>
                </c:pt>
                <c:pt idx="980">
                  <c:v>13.8808656036447</c:v>
                </c:pt>
                <c:pt idx="981">
                  <c:v>12.811681415929201</c:v>
                </c:pt>
                <c:pt idx="982">
                  <c:v>17.095454545454501</c:v>
                </c:pt>
                <c:pt idx="983">
                  <c:v>17.658086560364399</c:v>
                </c:pt>
                <c:pt idx="984">
                  <c:v>14.7417647058824</c:v>
                </c:pt>
                <c:pt idx="985">
                  <c:v>17.97625</c:v>
                </c:pt>
                <c:pt idx="986">
                  <c:v>15.988643533123</c:v>
                </c:pt>
                <c:pt idx="987">
                  <c:v>15.852522935779801</c:v>
                </c:pt>
                <c:pt idx="988">
                  <c:v>17.637318840579699</c:v>
                </c:pt>
                <c:pt idx="989">
                  <c:v>17.6132132132132</c:v>
                </c:pt>
                <c:pt idx="990">
                  <c:v>15.5792</c:v>
                </c:pt>
                <c:pt idx="991">
                  <c:v>13.3799573560767</c:v>
                </c:pt>
                <c:pt idx="992">
                  <c:v>13.551196172248799</c:v>
                </c:pt>
                <c:pt idx="993">
                  <c:v>12.280100755667499</c:v>
                </c:pt>
                <c:pt idx="994">
                  <c:v>16.785512367491201</c:v>
                </c:pt>
                <c:pt idx="995">
                  <c:v>15.617665615142</c:v>
                </c:pt>
                <c:pt idx="996">
                  <c:v>16.253797468354399</c:v>
                </c:pt>
                <c:pt idx="997">
                  <c:v>16.901544401544399</c:v>
                </c:pt>
                <c:pt idx="998">
                  <c:v>18.439256198347099</c:v>
                </c:pt>
                <c:pt idx="999">
                  <c:v>17.846875000000001</c:v>
                </c:pt>
                <c:pt idx="1000">
                  <c:v>13.212741312741301</c:v>
                </c:pt>
                <c:pt idx="1001">
                  <c:v>13.0903803131991</c:v>
                </c:pt>
                <c:pt idx="1002">
                  <c:v>12.4955</c:v>
                </c:pt>
                <c:pt idx="1003">
                  <c:v>16.2371601208459</c:v>
                </c:pt>
                <c:pt idx="1004">
                  <c:v>15.5389447236181</c:v>
                </c:pt>
                <c:pt idx="1005">
                  <c:v>14.645856353591199</c:v>
                </c:pt>
                <c:pt idx="1006">
                  <c:v>18.564827586206899</c:v>
                </c:pt>
                <c:pt idx="1007">
                  <c:v>17.923306233062299</c:v>
                </c:pt>
                <c:pt idx="1008">
                  <c:v>17.1676579925651</c:v>
                </c:pt>
                <c:pt idx="1009">
                  <c:v>16.550617283950601</c:v>
                </c:pt>
                <c:pt idx="1010">
                  <c:v>17.2406349206349</c:v>
                </c:pt>
                <c:pt idx="1011">
                  <c:v>14.744688644688701</c:v>
                </c:pt>
                <c:pt idx="1012">
                  <c:v>13.49675</c:v>
                </c:pt>
                <c:pt idx="1013">
                  <c:v>14.363636363636401</c:v>
                </c:pt>
                <c:pt idx="1014">
                  <c:v>13.4292947558771</c:v>
                </c:pt>
                <c:pt idx="1015">
                  <c:v>17.466666666666701</c:v>
                </c:pt>
                <c:pt idx="1016">
                  <c:v>17.045539906103301</c:v>
                </c:pt>
                <c:pt idx="1017">
                  <c:v>16.564935064935099</c:v>
                </c:pt>
                <c:pt idx="1018">
                  <c:v>15.581137724550899</c:v>
                </c:pt>
                <c:pt idx="1019">
                  <c:v>16.213114754098399</c:v>
                </c:pt>
                <c:pt idx="1020">
                  <c:v>16.526392251815999</c:v>
                </c:pt>
                <c:pt idx="1021">
                  <c:v>13.254613466334099</c:v>
                </c:pt>
                <c:pt idx="1022">
                  <c:v>14.308676789587899</c:v>
                </c:pt>
                <c:pt idx="1023">
                  <c:v>11.6332155477032</c:v>
                </c:pt>
                <c:pt idx="1024">
                  <c:v>13.697052154194999</c:v>
                </c:pt>
                <c:pt idx="1025">
                  <c:v>15.0402857142857</c:v>
                </c:pt>
                <c:pt idx="1026">
                  <c:v>13.4106172839506</c:v>
                </c:pt>
                <c:pt idx="1027">
                  <c:v>13.2883064516129</c:v>
                </c:pt>
                <c:pt idx="1028">
                  <c:v>15.7498489425982</c:v>
                </c:pt>
                <c:pt idx="1029">
                  <c:v>14.3126245847176</c:v>
                </c:pt>
                <c:pt idx="1030">
                  <c:v>15.101412429378501</c:v>
                </c:pt>
                <c:pt idx="1031">
                  <c:v>17.6295454545455</c:v>
                </c:pt>
                <c:pt idx="1032">
                  <c:v>16.2</c:v>
                </c:pt>
                <c:pt idx="1033">
                  <c:v>14.863027295285301</c:v>
                </c:pt>
                <c:pt idx="1034">
                  <c:v>16.769452449567702</c:v>
                </c:pt>
                <c:pt idx="1035">
                  <c:v>14.597380952381</c:v>
                </c:pt>
                <c:pt idx="1036">
                  <c:v>18.348260869565198</c:v>
                </c:pt>
                <c:pt idx="1037">
                  <c:v>18.3235897435897</c:v>
                </c:pt>
                <c:pt idx="1038">
                  <c:v>19.311607142857099</c:v>
                </c:pt>
                <c:pt idx="1039">
                  <c:v>13.845338983050899</c:v>
                </c:pt>
                <c:pt idx="1040">
                  <c:v>13.5558295964126</c:v>
                </c:pt>
                <c:pt idx="1041">
                  <c:v>13.181887755102</c:v>
                </c:pt>
                <c:pt idx="1042">
                  <c:v>14.8627530364372</c:v>
                </c:pt>
                <c:pt idx="1043">
                  <c:v>14.7673170731707</c:v>
                </c:pt>
                <c:pt idx="1044">
                  <c:v>15.688481675392699</c:v>
                </c:pt>
                <c:pt idx="1045">
                  <c:v>15.858264462809901</c:v>
                </c:pt>
                <c:pt idx="1046">
                  <c:v>16.3529914529915</c:v>
                </c:pt>
                <c:pt idx="1047">
                  <c:v>15.713588850174199</c:v>
                </c:pt>
                <c:pt idx="1048">
                  <c:v>17.1885826771654</c:v>
                </c:pt>
                <c:pt idx="1049">
                  <c:v>17.100000000000001</c:v>
                </c:pt>
                <c:pt idx="1050">
                  <c:v>15.6897435897436</c:v>
                </c:pt>
                <c:pt idx="1051">
                  <c:v>19.054063604240302</c:v>
                </c:pt>
                <c:pt idx="1052">
                  <c:v>18.379365079365101</c:v>
                </c:pt>
                <c:pt idx="1053">
                  <c:v>17.370437956204398</c:v>
                </c:pt>
                <c:pt idx="1054">
                  <c:v>14.288846153846199</c:v>
                </c:pt>
                <c:pt idx="1055">
                  <c:v>13.488200000000001</c:v>
                </c:pt>
                <c:pt idx="1056">
                  <c:v>12.4503460207613</c:v>
                </c:pt>
                <c:pt idx="1057">
                  <c:v>15.378645833333399</c:v>
                </c:pt>
                <c:pt idx="1058">
                  <c:v>17.838144329896899</c:v>
                </c:pt>
                <c:pt idx="1059">
                  <c:v>19.055102040816301</c:v>
                </c:pt>
                <c:pt idx="1060">
                  <c:v>15.0160569105691</c:v>
                </c:pt>
                <c:pt idx="1061">
                  <c:v>16.899088838268799</c:v>
                </c:pt>
                <c:pt idx="1062">
                  <c:v>14.5416452442159</c:v>
                </c:pt>
                <c:pt idx="1063">
                  <c:v>12.240489642184601</c:v>
                </c:pt>
                <c:pt idx="1064">
                  <c:v>13.985510204081599</c:v>
                </c:pt>
                <c:pt idx="1065">
                  <c:v>11.701101321585901</c:v>
                </c:pt>
                <c:pt idx="1066">
                  <c:v>14.992132505176</c:v>
                </c:pt>
                <c:pt idx="1067">
                  <c:v>17.571990171990102</c:v>
                </c:pt>
                <c:pt idx="1068">
                  <c:v>15.2019342359768</c:v>
                </c:pt>
                <c:pt idx="1069">
                  <c:v>13.514705882352899</c:v>
                </c:pt>
                <c:pt idx="1070">
                  <c:v>15.396632124352299</c:v>
                </c:pt>
                <c:pt idx="1071">
                  <c:v>13.163414634146299</c:v>
                </c:pt>
                <c:pt idx="1072">
                  <c:v>16.131441048034901</c:v>
                </c:pt>
                <c:pt idx="1073">
                  <c:v>17.570198675496702</c:v>
                </c:pt>
                <c:pt idx="1074">
                  <c:v>15.4235741444867</c:v>
                </c:pt>
                <c:pt idx="1075">
                  <c:v>16.489161554192201</c:v>
                </c:pt>
                <c:pt idx="1076">
                  <c:v>17.282642487046601</c:v>
                </c:pt>
                <c:pt idx="1077">
                  <c:v>15.468181818181799</c:v>
                </c:pt>
                <c:pt idx="1078">
                  <c:v>14.172086720867201</c:v>
                </c:pt>
                <c:pt idx="1079">
                  <c:v>14.8972173913043</c:v>
                </c:pt>
                <c:pt idx="1080">
                  <c:v>14.4679775280899</c:v>
                </c:pt>
                <c:pt idx="1081">
                  <c:v>15.4072829131653</c:v>
                </c:pt>
                <c:pt idx="1082">
                  <c:v>14.9187898089172</c:v>
                </c:pt>
                <c:pt idx="1083">
                  <c:v>13.1325077399381</c:v>
                </c:pt>
                <c:pt idx="1084">
                  <c:v>16.7422818791946</c:v>
                </c:pt>
                <c:pt idx="1085">
                  <c:v>17.468243243243201</c:v>
                </c:pt>
                <c:pt idx="1086">
                  <c:v>14.246604215456699</c:v>
                </c:pt>
                <c:pt idx="1087">
                  <c:v>13.5951219512195</c:v>
                </c:pt>
                <c:pt idx="1088">
                  <c:v>16.0520930232558</c:v>
                </c:pt>
                <c:pt idx="1089">
                  <c:v>13.521000000000001</c:v>
                </c:pt>
                <c:pt idx="1090">
                  <c:v>15.557458563535899</c:v>
                </c:pt>
                <c:pt idx="1091">
                  <c:v>17.003333333333298</c:v>
                </c:pt>
                <c:pt idx="1092">
                  <c:v>12.843478260869601</c:v>
                </c:pt>
                <c:pt idx="1093">
                  <c:v>16.074396135265701</c:v>
                </c:pt>
                <c:pt idx="1094">
                  <c:v>16.845054945055001</c:v>
                </c:pt>
                <c:pt idx="1095">
                  <c:v>13.6834368530021</c:v>
                </c:pt>
                <c:pt idx="1096">
                  <c:v>16.4057142857143</c:v>
                </c:pt>
                <c:pt idx="1097">
                  <c:v>16.201324503311199</c:v>
                </c:pt>
                <c:pt idx="1098">
                  <c:v>11.5334047109208</c:v>
                </c:pt>
                <c:pt idx="1099">
                  <c:v>17.6941704035874</c:v>
                </c:pt>
                <c:pt idx="1100">
                  <c:v>15.752857142857099</c:v>
                </c:pt>
                <c:pt idx="1101">
                  <c:v>16.513247863247901</c:v>
                </c:pt>
                <c:pt idx="1102">
                  <c:v>15.7063725490196</c:v>
                </c:pt>
                <c:pt idx="1103">
                  <c:v>17.2529411764706</c:v>
                </c:pt>
                <c:pt idx="1104">
                  <c:v>14.6631578947368</c:v>
                </c:pt>
                <c:pt idx="1105">
                  <c:v>13.4689075630252</c:v>
                </c:pt>
                <c:pt idx="1106">
                  <c:v>12.71875</c:v>
                </c:pt>
                <c:pt idx="1107">
                  <c:v>13.7356687898089</c:v>
                </c:pt>
                <c:pt idx="1108">
                  <c:v>13.363406940063101</c:v>
                </c:pt>
                <c:pt idx="1109">
                  <c:v>15.808904109588999</c:v>
                </c:pt>
                <c:pt idx="1110">
                  <c:v>11.5529279279279</c:v>
                </c:pt>
                <c:pt idx="1111">
                  <c:v>12.580606060606</c:v>
                </c:pt>
                <c:pt idx="1112">
                  <c:v>15.2563725490196</c:v>
                </c:pt>
                <c:pt idx="1113">
                  <c:v>14.1491686460807</c:v>
                </c:pt>
                <c:pt idx="1114">
                  <c:v>17.3194029850746</c:v>
                </c:pt>
                <c:pt idx="1115">
                  <c:v>16.965803108808299</c:v>
                </c:pt>
                <c:pt idx="1116">
                  <c:v>14.266666666666699</c:v>
                </c:pt>
                <c:pt idx="1117">
                  <c:v>15.5080267558528</c:v>
                </c:pt>
                <c:pt idx="1118">
                  <c:v>16.673273273273299</c:v>
                </c:pt>
                <c:pt idx="1119">
                  <c:v>14.703069053708401</c:v>
                </c:pt>
                <c:pt idx="1120">
                  <c:v>12.639675174013901</c:v>
                </c:pt>
                <c:pt idx="1121">
                  <c:v>13.7228346456693</c:v>
                </c:pt>
                <c:pt idx="1122">
                  <c:v>13.5648351648352</c:v>
                </c:pt>
                <c:pt idx="1123">
                  <c:v>12.9417553191489</c:v>
                </c:pt>
                <c:pt idx="1124">
                  <c:v>12.2287564766839</c:v>
                </c:pt>
                <c:pt idx="1125">
                  <c:v>11.4673139158576</c:v>
                </c:pt>
                <c:pt idx="1126">
                  <c:v>12.515486725663701</c:v>
                </c:pt>
                <c:pt idx="1127">
                  <c:v>12.166966966966999</c:v>
                </c:pt>
                <c:pt idx="1128">
                  <c:v>11.7081300813008</c:v>
                </c:pt>
                <c:pt idx="1129">
                  <c:v>14.34375</c:v>
                </c:pt>
                <c:pt idx="1130">
                  <c:v>15.2909574468085</c:v>
                </c:pt>
                <c:pt idx="1131">
                  <c:v>16.3087121212121</c:v>
                </c:pt>
                <c:pt idx="1132">
                  <c:v>13.6686832740213</c:v>
                </c:pt>
                <c:pt idx="1133">
                  <c:v>12.901865671641801</c:v>
                </c:pt>
                <c:pt idx="1134">
                  <c:v>12.0483516483517</c:v>
                </c:pt>
                <c:pt idx="1135">
                  <c:v>13.4993630573248</c:v>
                </c:pt>
                <c:pt idx="1136">
                  <c:v>12.3413043478261</c:v>
                </c:pt>
                <c:pt idx="1137">
                  <c:v>11.164810126582299</c:v>
                </c:pt>
                <c:pt idx="1138">
                  <c:v>16.591521197007499</c:v>
                </c:pt>
                <c:pt idx="1139">
                  <c:v>16.999591836734702</c:v>
                </c:pt>
                <c:pt idx="1140">
                  <c:v>15.252439024390201</c:v>
                </c:pt>
                <c:pt idx="1141">
                  <c:v>16.1485148514851</c:v>
                </c:pt>
                <c:pt idx="1142">
                  <c:v>16.2944700460829</c:v>
                </c:pt>
                <c:pt idx="1143">
                  <c:v>14.647280334728</c:v>
                </c:pt>
                <c:pt idx="1144">
                  <c:v>14.472924187725599</c:v>
                </c:pt>
                <c:pt idx="1145">
                  <c:v>16.395744680851099</c:v>
                </c:pt>
                <c:pt idx="1146">
                  <c:v>16.080203045685298</c:v>
                </c:pt>
                <c:pt idx="1147">
                  <c:v>13.4568047337278</c:v>
                </c:pt>
                <c:pt idx="1148">
                  <c:v>13.5628865979381</c:v>
                </c:pt>
                <c:pt idx="1149">
                  <c:v>12.2010899182561</c:v>
                </c:pt>
                <c:pt idx="1150">
                  <c:v>13.3956268221574</c:v>
                </c:pt>
                <c:pt idx="1151">
                  <c:v>14.6235294117647</c:v>
                </c:pt>
                <c:pt idx="1152">
                  <c:v>11.3137254901961</c:v>
                </c:pt>
                <c:pt idx="1153">
                  <c:v>17.725409836065602</c:v>
                </c:pt>
                <c:pt idx="1154">
                  <c:v>12.3231707317073</c:v>
                </c:pt>
                <c:pt idx="1155">
                  <c:v>15.108148148148199</c:v>
                </c:pt>
                <c:pt idx="1156">
                  <c:v>15.5127118644068</c:v>
                </c:pt>
                <c:pt idx="1157">
                  <c:v>14.5039408866995</c:v>
                </c:pt>
                <c:pt idx="1158">
                  <c:v>12.7044247787611</c:v>
                </c:pt>
                <c:pt idx="1159">
                  <c:v>17.762</c:v>
                </c:pt>
                <c:pt idx="1160">
                  <c:v>14.9414634146341</c:v>
                </c:pt>
                <c:pt idx="1161">
                  <c:v>14.370428015564199</c:v>
                </c:pt>
                <c:pt idx="1162">
                  <c:v>15.762629757785501</c:v>
                </c:pt>
                <c:pt idx="1163">
                  <c:v>17.4511111111111</c:v>
                </c:pt>
                <c:pt idx="1164">
                  <c:v>14.4</c:v>
                </c:pt>
                <c:pt idx="1165">
                  <c:v>14.1203539823009</c:v>
                </c:pt>
                <c:pt idx="1166">
                  <c:v>15.074485596707801</c:v>
                </c:pt>
                <c:pt idx="1167">
                  <c:v>14.950607287449399</c:v>
                </c:pt>
                <c:pt idx="1168">
                  <c:v>17.0938864628821</c:v>
                </c:pt>
                <c:pt idx="1169">
                  <c:v>15.820472440944901</c:v>
                </c:pt>
                <c:pt idx="1170">
                  <c:v>17.217307692307699</c:v>
                </c:pt>
                <c:pt idx="1171">
                  <c:v>16.436974789916</c:v>
                </c:pt>
                <c:pt idx="1172">
                  <c:v>15.5704180064309</c:v>
                </c:pt>
                <c:pt idx="1173">
                  <c:v>13.3906705539359</c:v>
                </c:pt>
                <c:pt idx="1174">
                  <c:v>12.278169014084501</c:v>
                </c:pt>
                <c:pt idx="1175">
                  <c:v>14.1312154696133</c:v>
                </c:pt>
                <c:pt idx="1176">
                  <c:v>12.8252496433666</c:v>
                </c:pt>
                <c:pt idx="1177">
                  <c:v>13.436636636636599</c:v>
                </c:pt>
                <c:pt idx="1178">
                  <c:v>13.765217391304301</c:v>
                </c:pt>
                <c:pt idx="1179">
                  <c:v>11.551724137931</c:v>
                </c:pt>
                <c:pt idx="1180">
                  <c:v>17.862903225806399</c:v>
                </c:pt>
                <c:pt idx="1181">
                  <c:v>13.5774336283186</c:v>
                </c:pt>
                <c:pt idx="1182">
                  <c:v>14.860085836909899</c:v>
                </c:pt>
                <c:pt idx="1183">
                  <c:v>14.8083333333333</c:v>
                </c:pt>
                <c:pt idx="1184">
                  <c:v>17.455510204081602</c:v>
                </c:pt>
                <c:pt idx="1185">
                  <c:v>15.636137071651101</c:v>
                </c:pt>
                <c:pt idx="1186">
                  <c:v>16.962962962963001</c:v>
                </c:pt>
                <c:pt idx="1187">
                  <c:v>15.754672897196301</c:v>
                </c:pt>
                <c:pt idx="1188">
                  <c:v>16.028229665071802</c:v>
                </c:pt>
                <c:pt idx="1189">
                  <c:v>14.756877323420101</c:v>
                </c:pt>
                <c:pt idx="1190">
                  <c:v>14.3020833333333</c:v>
                </c:pt>
                <c:pt idx="1191">
                  <c:v>13.8803389830508</c:v>
                </c:pt>
                <c:pt idx="1192">
                  <c:v>15.2598984771574</c:v>
                </c:pt>
                <c:pt idx="1193">
                  <c:v>14.7547169811321</c:v>
                </c:pt>
                <c:pt idx="1194">
                  <c:v>13.2134199134199</c:v>
                </c:pt>
                <c:pt idx="1195">
                  <c:v>14.9055374592834</c:v>
                </c:pt>
                <c:pt idx="1196">
                  <c:v>15.0371681415929</c:v>
                </c:pt>
                <c:pt idx="1197">
                  <c:v>13.9225247524752</c:v>
                </c:pt>
                <c:pt idx="1198">
                  <c:v>11.4752988047809</c:v>
                </c:pt>
                <c:pt idx="1199">
                  <c:v>10.1736947791165</c:v>
                </c:pt>
                <c:pt idx="1200">
                  <c:v>12.863055555555601</c:v>
                </c:pt>
                <c:pt idx="1201">
                  <c:v>13.8300578034682</c:v>
                </c:pt>
                <c:pt idx="1202">
                  <c:v>14.193069306930701</c:v>
                </c:pt>
                <c:pt idx="1203">
                  <c:v>13.0107246376812</c:v>
                </c:pt>
                <c:pt idx="1204">
                  <c:v>12.8441176470588</c:v>
                </c:pt>
                <c:pt idx="1205">
                  <c:v>15.1485804416404</c:v>
                </c:pt>
                <c:pt idx="1206">
                  <c:v>17.671651090342699</c:v>
                </c:pt>
                <c:pt idx="1207">
                  <c:v>18.465346534653499</c:v>
                </c:pt>
                <c:pt idx="1208">
                  <c:v>16.2795620437956</c:v>
                </c:pt>
                <c:pt idx="1209">
                  <c:v>16.176149425287399</c:v>
                </c:pt>
                <c:pt idx="1210">
                  <c:v>15.4334677419355</c:v>
                </c:pt>
                <c:pt idx="1211">
                  <c:v>16.605504587155998</c:v>
                </c:pt>
                <c:pt idx="1212">
                  <c:v>13.15625</c:v>
                </c:pt>
                <c:pt idx="1213">
                  <c:v>16.893831168831198</c:v>
                </c:pt>
                <c:pt idx="1214">
                  <c:v>13.930364372469599</c:v>
                </c:pt>
                <c:pt idx="1215">
                  <c:v>15.1321052631579</c:v>
                </c:pt>
                <c:pt idx="1216">
                  <c:v>13.3236842105263</c:v>
                </c:pt>
                <c:pt idx="1217">
                  <c:v>13.5959128065395</c:v>
                </c:pt>
                <c:pt idx="1218">
                  <c:v>14.433201581027699</c:v>
                </c:pt>
                <c:pt idx="1219">
                  <c:v>13.1907020872865</c:v>
                </c:pt>
                <c:pt idx="1220">
                  <c:v>13.219310344827599</c:v>
                </c:pt>
                <c:pt idx="1221">
                  <c:v>12.5026859504132</c:v>
                </c:pt>
                <c:pt idx="1222">
                  <c:v>13.7648330058939</c:v>
                </c:pt>
                <c:pt idx="1223">
                  <c:v>12.3855855855856</c:v>
                </c:pt>
                <c:pt idx="1224">
                  <c:v>13.7351851851852</c:v>
                </c:pt>
                <c:pt idx="1225">
                  <c:v>17.1481958762886</c:v>
                </c:pt>
                <c:pt idx="1226">
                  <c:v>17.2303303303303</c:v>
                </c:pt>
                <c:pt idx="1227">
                  <c:v>14.140894568690101</c:v>
                </c:pt>
                <c:pt idx="1228">
                  <c:v>14.3972839506173</c:v>
                </c:pt>
                <c:pt idx="1229">
                  <c:v>12.858153241650299</c:v>
                </c:pt>
                <c:pt idx="1230">
                  <c:v>14.663323782234899</c:v>
                </c:pt>
                <c:pt idx="1231">
                  <c:v>14.1545119705341</c:v>
                </c:pt>
                <c:pt idx="1232">
                  <c:v>13.197565217391301</c:v>
                </c:pt>
                <c:pt idx="1233">
                  <c:v>12.5080357142857</c:v>
                </c:pt>
                <c:pt idx="1234">
                  <c:v>14.528813559322</c:v>
                </c:pt>
                <c:pt idx="1235">
                  <c:v>15.4441595441596</c:v>
                </c:pt>
                <c:pt idx="1236">
                  <c:v>12.0633136094675</c:v>
                </c:pt>
                <c:pt idx="1237">
                  <c:v>14.280906148867301</c:v>
                </c:pt>
                <c:pt idx="1238">
                  <c:v>15.214166666666699</c:v>
                </c:pt>
                <c:pt idx="1239">
                  <c:v>14.3157894736842</c:v>
                </c:pt>
                <c:pt idx="1240">
                  <c:v>11.7026865671642</c:v>
                </c:pt>
                <c:pt idx="1241">
                  <c:v>11.3707154742097</c:v>
                </c:pt>
                <c:pt idx="1242">
                  <c:v>12.3896551724138</c:v>
                </c:pt>
                <c:pt idx="1243">
                  <c:v>14.268445475638</c:v>
                </c:pt>
                <c:pt idx="1244">
                  <c:v>12.478708133971301</c:v>
                </c:pt>
                <c:pt idx="1245">
                  <c:v>16.1460732984293</c:v>
                </c:pt>
                <c:pt idx="1246">
                  <c:v>15.7054455445545</c:v>
                </c:pt>
                <c:pt idx="1247">
                  <c:v>15.040298507462699</c:v>
                </c:pt>
                <c:pt idx="1248">
                  <c:v>16.0210084033614</c:v>
                </c:pt>
                <c:pt idx="1249">
                  <c:v>12.6140039447732</c:v>
                </c:pt>
                <c:pt idx="1250">
                  <c:v>12.3757983193277</c:v>
                </c:pt>
                <c:pt idx="1251">
                  <c:v>12.5781350482315</c:v>
                </c:pt>
                <c:pt idx="1252">
                  <c:v>14.7524714828897</c:v>
                </c:pt>
                <c:pt idx="1253">
                  <c:v>13.772040302266999</c:v>
                </c:pt>
                <c:pt idx="1254">
                  <c:v>15.202290076335901</c:v>
                </c:pt>
                <c:pt idx="1255">
                  <c:v>15.7052816901409</c:v>
                </c:pt>
                <c:pt idx="1256">
                  <c:v>15.701234567901199</c:v>
                </c:pt>
                <c:pt idx="1257">
                  <c:v>17.9697297297297</c:v>
                </c:pt>
                <c:pt idx="1258">
                  <c:v>16.144413407821201</c:v>
                </c:pt>
                <c:pt idx="1259">
                  <c:v>14.5460280373832</c:v>
                </c:pt>
                <c:pt idx="1260">
                  <c:v>15.656890459364</c:v>
                </c:pt>
                <c:pt idx="1261">
                  <c:v>17.000879765395901</c:v>
                </c:pt>
                <c:pt idx="1262">
                  <c:v>14.655035971223001</c:v>
                </c:pt>
                <c:pt idx="1263">
                  <c:v>15.916470588235301</c:v>
                </c:pt>
                <c:pt idx="1264">
                  <c:v>15.3477088948787</c:v>
                </c:pt>
                <c:pt idx="1265">
                  <c:v>14.2689839572193</c:v>
                </c:pt>
                <c:pt idx="1266">
                  <c:v>15.0814159292035</c:v>
                </c:pt>
                <c:pt idx="1267">
                  <c:v>15.1669642857143</c:v>
                </c:pt>
                <c:pt idx="1268">
                  <c:v>16.122672064777301</c:v>
                </c:pt>
                <c:pt idx="1269">
                  <c:v>15.0796610169491</c:v>
                </c:pt>
                <c:pt idx="1270">
                  <c:v>17.386466165413498</c:v>
                </c:pt>
                <c:pt idx="1271">
                  <c:v>16.708026755852799</c:v>
                </c:pt>
                <c:pt idx="1272">
                  <c:v>17.4256024096386</c:v>
                </c:pt>
                <c:pt idx="1273">
                  <c:v>17.599182561307899</c:v>
                </c:pt>
                <c:pt idx="1274">
                  <c:v>16.1412698412698</c:v>
                </c:pt>
                <c:pt idx="1275">
                  <c:v>14.306130268199199</c:v>
                </c:pt>
                <c:pt idx="1276">
                  <c:v>13.9980869565217</c:v>
                </c:pt>
                <c:pt idx="1277">
                  <c:v>13.1440776699029</c:v>
                </c:pt>
                <c:pt idx="1278">
                  <c:v>16.059706959707</c:v>
                </c:pt>
                <c:pt idx="1279">
                  <c:v>24.5</c:v>
                </c:pt>
                <c:pt idx="1280">
                  <c:v>14.233843212237099</c:v>
                </c:pt>
                <c:pt idx="1281">
                  <c:v>12.4528907922912</c:v>
                </c:pt>
                <c:pt idx="1282">
                  <c:v>13.3143133462282</c:v>
                </c:pt>
                <c:pt idx="1283">
                  <c:v>18.846268656716401</c:v>
                </c:pt>
                <c:pt idx="1284">
                  <c:v>14.4475638051044</c:v>
                </c:pt>
                <c:pt idx="1285">
                  <c:v>16.4485365853659</c:v>
                </c:pt>
                <c:pt idx="1286">
                  <c:v>15.4502538071066</c:v>
                </c:pt>
                <c:pt idx="1287">
                  <c:v>16.0611445783133</c:v>
                </c:pt>
                <c:pt idx="1288">
                  <c:v>15.865749235474</c:v>
                </c:pt>
                <c:pt idx="1289">
                  <c:v>15.3206823027719</c:v>
                </c:pt>
                <c:pt idx="1290">
                  <c:v>14.5277777777778</c:v>
                </c:pt>
                <c:pt idx="1291">
                  <c:v>12.146896551724099</c:v>
                </c:pt>
                <c:pt idx="1292">
                  <c:v>18.265172413793099</c:v>
                </c:pt>
                <c:pt idx="1293">
                  <c:v>14.9276967930029</c:v>
                </c:pt>
                <c:pt idx="1294">
                  <c:v>16.690536277602501</c:v>
                </c:pt>
                <c:pt idx="1295">
                  <c:v>15.6</c:v>
                </c:pt>
                <c:pt idx="1296">
                  <c:v>14.984842519684999</c:v>
                </c:pt>
                <c:pt idx="1297">
                  <c:v>16.630267062314498</c:v>
                </c:pt>
                <c:pt idx="1298">
                  <c:v>15.181490384615399</c:v>
                </c:pt>
                <c:pt idx="1299">
                  <c:v>15.372474747474801</c:v>
                </c:pt>
                <c:pt idx="1300">
                  <c:v>13.499413489736099</c:v>
                </c:pt>
                <c:pt idx="1301">
                  <c:v>14.1146103896104</c:v>
                </c:pt>
                <c:pt idx="1302">
                  <c:v>16.201694915254301</c:v>
                </c:pt>
                <c:pt idx="1303">
                  <c:v>17.230313588850201</c:v>
                </c:pt>
                <c:pt idx="1304">
                  <c:v>12.1521604938272</c:v>
                </c:pt>
                <c:pt idx="1305">
                  <c:v>12.9287709497207</c:v>
                </c:pt>
                <c:pt idx="1306">
                  <c:v>11.393206521739099</c:v>
                </c:pt>
                <c:pt idx="1307">
                  <c:v>13.2202090592335</c:v>
                </c:pt>
                <c:pt idx="1308">
                  <c:v>13.297018970189701</c:v>
                </c:pt>
                <c:pt idx="1309">
                  <c:v>13.4544198895028</c:v>
                </c:pt>
                <c:pt idx="1310">
                  <c:v>15.3758139534884</c:v>
                </c:pt>
                <c:pt idx="1311">
                  <c:v>15.2289752650177</c:v>
                </c:pt>
                <c:pt idx="1312">
                  <c:v>11.613225806451601</c:v>
                </c:pt>
                <c:pt idx="1313">
                  <c:v>16.921974522292999</c:v>
                </c:pt>
                <c:pt idx="1314">
                  <c:v>15.915625</c:v>
                </c:pt>
                <c:pt idx="1315">
                  <c:v>16.902826855123699</c:v>
                </c:pt>
                <c:pt idx="1316">
                  <c:v>17.352191235059799</c:v>
                </c:pt>
                <c:pt idx="1317">
                  <c:v>17.772289156626499</c:v>
                </c:pt>
                <c:pt idx="1318">
                  <c:v>17.454397394136802</c:v>
                </c:pt>
                <c:pt idx="1319">
                  <c:v>13.7080906148867</c:v>
                </c:pt>
                <c:pt idx="1320">
                  <c:v>15.489010989011</c:v>
                </c:pt>
                <c:pt idx="1321">
                  <c:v>14.854418604651199</c:v>
                </c:pt>
                <c:pt idx="1322">
                  <c:v>13.238618925831201</c:v>
                </c:pt>
                <c:pt idx="1323">
                  <c:v>13.6528138528138</c:v>
                </c:pt>
                <c:pt idx="1324">
                  <c:v>11.7284768211921</c:v>
                </c:pt>
                <c:pt idx="1325">
                  <c:v>12.6414705882353</c:v>
                </c:pt>
                <c:pt idx="1326">
                  <c:v>14.1217573221757</c:v>
                </c:pt>
                <c:pt idx="1327">
                  <c:v>12.629757785467101</c:v>
                </c:pt>
                <c:pt idx="1328">
                  <c:v>16.210431654676299</c:v>
                </c:pt>
                <c:pt idx="1329">
                  <c:v>16.538028169014101</c:v>
                </c:pt>
                <c:pt idx="1330">
                  <c:v>15.5400630914827</c:v>
                </c:pt>
                <c:pt idx="1331">
                  <c:v>15.5527065527065</c:v>
                </c:pt>
                <c:pt idx="1332">
                  <c:v>16.799328859060399</c:v>
                </c:pt>
                <c:pt idx="1333">
                  <c:v>16.4576811594203</c:v>
                </c:pt>
                <c:pt idx="1334">
                  <c:v>13.930053191489399</c:v>
                </c:pt>
                <c:pt idx="1335">
                  <c:v>13.0663484486874</c:v>
                </c:pt>
                <c:pt idx="1336">
                  <c:v>15.6996551724138</c:v>
                </c:pt>
                <c:pt idx="1337">
                  <c:v>13.121995464852599</c:v>
                </c:pt>
                <c:pt idx="1338">
                  <c:v>14.5327102803738</c:v>
                </c:pt>
                <c:pt idx="1339">
                  <c:v>12.036666666666701</c:v>
                </c:pt>
                <c:pt idx="1340">
                  <c:v>14.118120805369101</c:v>
                </c:pt>
                <c:pt idx="1341">
                  <c:v>16.782397003745299</c:v>
                </c:pt>
                <c:pt idx="1342">
                  <c:v>14.8764705882353</c:v>
                </c:pt>
                <c:pt idx="1343">
                  <c:v>13.526546906187599</c:v>
                </c:pt>
                <c:pt idx="1344">
                  <c:v>13.0914201183432</c:v>
                </c:pt>
                <c:pt idx="1345">
                  <c:v>11.428109452736299</c:v>
                </c:pt>
                <c:pt idx="1346">
                  <c:v>14.111182108626201</c:v>
                </c:pt>
                <c:pt idx="1347">
                  <c:v>13.7653116531165</c:v>
                </c:pt>
                <c:pt idx="1348">
                  <c:v>12.8056451612903</c:v>
                </c:pt>
                <c:pt idx="1349">
                  <c:v>17.535627530364401</c:v>
                </c:pt>
                <c:pt idx="1350">
                  <c:v>16.8530927835052</c:v>
                </c:pt>
                <c:pt idx="1351">
                  <c:v>13.586163522012599</c:v>
                </c:pt>
                <c:pt idx="1352">
                  <c:v>13.1963302752294</c:v>
                </c:pt>
                <c:pt idx="1353">
                  <c:v>13.9294444444444</c:v>
                </c:pt>
                <c:pt idx="1354">
                  <c:v>10.827821011673199</c:v>
                </c:pt>
                <c:pt idx="1355">
                  <c:v>16.740772532188799</c:v>
                </c:pt>
                <c:pt idx="1356">
                  <c:v>15.850689655172401</c:v>
                </c:pt>
                <c:pt idx="1357">
                  <c:v>13.3179331306991</c:v>
                </c:pt>
                <c:pt idx="1358">
                  <c:v>17.241361256544501</c:v>
                </c:pt>
                <c:pt idx="1359">
                  <c:v>18.242056074766399</c:v>
                </c:pt>
                <c:pt idx="1360">
                  <c:v>17.252066115702501</c:v>
                </c:pt>
                <c:pt idx="1361">
                  <c:v>14.062585034013599</c:v>
                </c:pt>
                <c:pt idx="1362">
                  <c:v>14.2401337792642</c:v>
                </c:pt>
                <c:pt idx="1363">
                  <c:v>14.8828703703704</c:v>
                </c:pt>
                <c:pt idx="1364">
                  <c:v>13.5964285714286</c:v>
                </c:pt>
                <c:pt idx="1365">
                  <c:v>15.437267080745301</c:v>
                </c:pt>
                <c:pt idx="1366">
                  <c:v>15.7635220125786</c:v>
                </c:pt>
                <c:pt idx="1367">
                  <c:v>14.2978461538462</c:v>
                </c:pt>
                <c:pt idx="1368">
                  <c:v>13.620200000000001</c:v>
                </c:pt>
                <c:pt idx="1369">
                  <c:v>12.3384422110553</c:v>
                </c:pt>
                <c:pt idx="1370">
                  <c:v>16.101363636363601</c:v>
                </c:pt>
                <c:pt idx="1371">
                  <c:v>13.5889733840304</c:v>
                </c:pt>
                <c:pt idx="1372">
                  <c:v>12.832131147541</c:v>
                </c:pt>
                <c:pt idx="1373">
                  <c:v>16.7173267326733</c:v>
                </c:pt>
                <c:pt idx="1374">
                  <c:v>16.617204301075301</c:v>
                </c:pt>
                <c:pt idx="1375">
                  <c:v>17.417006802721101</c:v>
                </c:pt>
                <c:pt idx="1376">
                  <c:v>17.744776119402999</c:v>
                </c:pt>
                <c:pt idx="1377">
                  <c:v>17.142617449664399</c:v>
                </c:pt>
                <c:pt idx="1378">
                  <c:v>13.1469907407407</c:v>
                </c:pt>
                <c:pt idx="1379">
                  <c:v>17.5185873605948</c:v>
                </c:pt>
                <c:pt idx="1380">
                  <c:v>17.509523809523799</c:v>
                </c:pt>
                <c:pt idx="1381">
                  <c:v>14.475155279503101</c:v>
                </c:pt>
                <c:pt idx="1382">
                  <c:v>15.329569892473099</c:v>
                </c:pt>
                <c:pt idx="1383">
                  <c:v>14.433423180593</c:v>
                </c:pt>
                <c:pt idx="1384">
                  <c:v>12.8636828644501</c:v>
                </c:pt>
                <c:pt idx="1385">
                  <c:v>14.254940711462501</c:v>
                </c:pt>
                <c:pt idx="1386">
                  <c:v>13.7164912280702</c:v>
                </c:pt>
                <c:pt idx="1387">
                  <c:v>12.618458781361999</c:v>
                </c:pt>
                <c:pt idx="1388">
                  <c:v>12.2519565217391</c:v>
                </c:pt>
                <c:pt idx="1389">
                  <c:v>12.3824773413897</c:v>
                </c:pt>
                <c:pt idx="1390">
                  <c:v>11.3257042253521</c:v>
                </c:pt>
                <c:pt idx="1391">
                  <c:v>16.0178403755869</c:v>
                </c:pt>
                <c:pt idx="1392">
                  <c:v>16.0203225806452</c:v>
                </c:pt>
                <c:pt idx="1393">
                  <c:v>15.656342182890899</c:v>
                </c:pt>
                <c:pt idx="1394">
                  <c:v>15.0556451612903</c:v>
                </c:pt>
                <c:pt idx="1395">
                  <c:v>16.1365942028986</c:v>
                </c:pt>
                <c:pt idx="1396">
                  <c:v>14.0864253393665</c:v>
                </c:pt>
                <c:pt idx="1397">
                  <c:v>13.6717808219178</c:v>
                </c:pt>
                <c:pt idx="1398">
                  <c:v>14.444041450777201</c:v>
                </c:pt>
                <c:pt idx="1399">
                  <c:v>12.986398467433</c:v>
                </c:pt>
                <c:pt idx="1400">
                  <c:v>14.9493449781659</c:v>
                </c:pt>
                <c:pt idx="1401">
                  <c:v>13.8031746031746</c:v>
                </c:pt>
                <c:pt idx="1402">
                  <c:v>13.5948805460751</c:v>
                </c:pt>
                <c:pt idx="1403">
                  <c:v>15.389859154929599</c:v>
                </c:pt>
                <c:pt idx="1404">
                  <c:v>15.6655555555555</c:v>
                </c:pt>
                <c:pt idx="1405">
                  <c:v>14.7597872340425</c:v>
                </c:pt>
                <c:pt idx="1406">
                  <c:v>15.128611898017001</c:v>
                </c:pt>
                <c:pt idx="1407">
                  <c:v>16.312883435582801</c:v>
                </c:pt>
                <c:pt idx="1408">
                  <c:v>15.5118473895582</c:v>
                </c:pt>
                <c:pt idx="1409">
                  <c:v>16.607957559681701</c:v>
                </c:pt>
                <c:pt idx="1410">
                  <c:v>16.5700617283951</c:v>
                </c:pt>
                <c:pt idx="1411">
                  <c:v>17.640166204986102</c:v>
                </c:pt>
                <c:pt idx="1412">
                  <c:v>13.640506329113901</c:v>
                </c:pt>
                <c:pt idx="1413">
                  <c:v>14.133074935400501</c:v>
                </c:pt>
                <c:pt idx="1414">
                  <c:v>14.470599999999999</c:v>
                </c:pt>
                <c:pt idx="1415">
                  <c:v>16.3031141868512</c:v>
                </c:pt>
                <c:pt idx="1416">
                  <c:v>14.3457725947522</c:v>
                </c:pt>
                <c:pt idx="1417">
                  <c:v>15.875</c:v>
                </c:pt>
                <c:pt idx="1418">
                  <c:v>14.246835443038</c:v>
                </c:pt>
                <c:pt idx="1419">
                  <c:v>12.058629441624401</c:v>
                </c:pt>
                <c:pt idx="1420">
                  <c:v>12.283924843423801</c:v>
                </c:pt>
                <c:pt idx="1421">
                  <c:v>17.038170347003099</c:v>
                </c:pt>
                <c:pt idx="1422">
                  <c:v>18.1804347826087</c:v>
                </c:pt>
                <c:pt idx="1423">
                  <c:v>15.009803921568601</c:v>
                </c:pt>
                <c:pt idx="1424">
                  <c:v>16.9258474576271</c:v>
                </c:pt>
                <c:pt idx="1425">
                  <c:v>16.264666666666699</c:v>
                </c:pt>
                <c:pt idx="1426">
                  <c:v>13.7284090909091</c:v>
                </c:pt>
                <c:pt idx="1427">
                  <c:v>11.3051204819277</c:v>
                </c:pt>
                <c:pt idx="1428">
                  <c:v>14.5072164948454</c:v>
                </c:pt>
                <c:pt idx="1429">
                  <c:v>12.59225</c:v>
                </c:pt>
                <c:pt idx="1430">
                  <c:v>12.8714714714715</c:v>
                </c:pt>
                <c:pt idx="1431">
                  <c:v>11.335040431266799</c:v>
                </c:pt>
                <c:pt idx="1432">
                  <c:v>12.9902587519026</c:v>
                </c:pt>
                <c:pt idx="1433">
                  <c:v>14.8049504950495</c:v>
                </c:pt>
                <c:pt idx="1434">
                  <c:v>14.6606557377049</c:v>
                </c:pt>
                <c:pt idx="1435">
                  <c:v>14.5598540145985</c:v>
                </c:pt>
                <c:pt idx="1436">
                  <c:v>15.7</c:v>
                </c:pt>
                <c:pt idx="1437">
                  <c:v>15.1222222222222</c:v>
                </c:pt>
                <c:pt idx="1438">
                  <c:v>16.411594202898499</c:v>
                </c:pt>
                <c:pt idx="1439">
                  <c:v>12.221148036253799</c:v>
                </c:pt>
                <c:pt idx="1440">
                  <c:v>12.976585365853699</c:v>
                </c:pt>
                <c:pt idx="1441">
                  <c:v>14.6968641114983</c:v>
                </c:pt>
                <c:pt idx="1442">
                  <c:v>12.1922636103152</c:v>
                </c:pt>
                <c:pt idx="1443">
                  <c:v>12.3914760914761</c:v>
                </c:pt>
                <c:pt idx="1444">
                  <c:v>11.899635036496401</c:v>
                </c:pt>
                <c:pt idx="1445">
                  <c:v>14.1212765957447</c:v>
                </c:pt>
                <c:pt idx="1446">
                  <c:v>11.426162790697701</c:v>
                </c:pt>
                <c:pt idx="1447">
                  <c:v>14.5490566037736</c:v>
                </c:pt>
                <c:pt idx="1448">
                  <c:v>12.505859375</c:v>
                </c:pt>
                <c:pt idx="1449">
                  <c:v>15.044871794871799</c:v>
                </c:pt>
                <c:pt idx="1450">
                  <c:v>16.735869565217399</c:v>
                </c:pt>
                <c:pt idx="1451">
                  <c:v>17.1055555555556</c:v>
                </c:pt>
                <c:pt idx="1452">
                  <c:v>14.947619047619</c:v>
                </c:pt>
                <c:pt idx="1453">
                  <c:v>12.365505226480799</c:v>
                </c:pt>
                <c:pt idx="1454">
                  <c:v>11.428656716417899</c:v>
                </c:pt>
                <c:pt idx="1455">
                  <c:v>12.9930841121495</c:v>
                </c:pt>
                <c:pt idx="1456">
                  <c:v>15.0045197740113</c:v>
                </c:pt>
                <c:pt idx="1457">
                  <c:v>14.8738532110092</c:v>
                </c:pt>
                <c:pt idx="1458">
                  <c:v>15.510996563573901</c:v>
                </c:pt>
                <c:pt idx="1459">
                  <c:v>16.115957446808501</c:v>
                </c:pt>
                <c:pt idx="1460">
                  <c:v>16.345086705202299</c:v>
                </c:pt>
                <c:pt idx="1461">
                  <c:v>14.715223880597</c:v>
                </c:pt>
                <c:pt idx="1462">
                  <c:v>12.925328947368399</c:v>
                </c:pt>
                <c:pt idx="1463">
                  <c:v>14.1735159817352</c:v>
                </c:pt>
                <c:pt idx="1464">
                  <c:v>13.6492647058824</c:v>
                </c:pt>
                <c:pt idx="1465">
                  <c:v>13.126530612244901</c:v>
                </c:pt>
                <c:pt idx="1466">
                  <c:v>16.420512820512801</c:v>
                </c:pt>
                <c:pt idx="1467">
                  <c:v>13.959197324414699</c:v>
                </c:pt>
                <c:pt idx="1468">
                  <c:v>16.629955947136601</c:v>
                </c:pt>
                <c:pt idx="1469">
                  <c:v>15.233333333333301</c:v>
                </c:pt>
                <c:pt idx="1470">
                  <c:v>14.731963470319601</c:v>
                </c:pt>
                <c:pt idx="1471">
                  <c:v>17.672248803827699</c:v>
                </c:pt>
                <c:pt idx="1472">
                  <c:v>16.772463768115902</c:v>
                </c:pt>
                <c:pt idx="1473">
                  <c:v>17.156903765690402</c:v>
                </c:pt>
                <c:pt idx="1474">
                  <c:v>13.935497835497801</c:v>
                </c:pt>
                <c:pt idx="1475">
                  <c:v>16.498689956331901</c:v>
                </c:pt>
                <c:pt idx="1476">
                  <c:v>17.193774319066101</c:v>
                </c:pt>
                <c:pt idx="1477">
                  <c:v>14.435379061371799</c:v>
                </c:pt>
                <c:pt idx="1478">
                  <c:v>14.0034090909091</c:v>
                </c:pt>
                <c:pt idx="1479">
                  <c:v>14.4242307692308</c:v>
                </c:pt>
                <c:pt idx="1480">
                  <c:v>15.6442508710801</c:v>
                </c:pt>
                <c:pt idx="1481">
                  <c:v>14.544485294117599</c:v>
                </c:pt>
                <c:pt idx="1482">
                  <c:v>15.0127802690583</c:v>
                </c:pt>
                <c:pt idx="1483">
                  <c:v>15.294581280788201</c:v>
                </c:pt>
                <c:pt idx="1484">
                  <c:v>17.456476683937801</c:v>
                </c:pt>
                <c:pt idx="1485">
                  <c:v>14.245257452574499</c:v>
                </c:pt>
                <c:pt idx="1486">
                  <c:v>11.9606060606061</c:v>
                </c:pt>
                <c:pt idx="1487">
                  <c:v>16.760975609756098</c:v>
                </c:pt>
                <c:pt idx="1488">
                  <c:v>17.896428571428601</c:v>
                </c:pt>
                <c:pt idx="1489">
                  <c:v>13.2327731092437</c:v>
                </c:pt>
                <c:pt idx="1490">
                  <c:v>12.179567307692301</c:v>
                </c:pt>
                <c:pt idx="1491">
                  <c:v>12.4296296296296</c:v>
                </c:pt>
                <c:pt idx="1492">
                  <c:v>18.552976190476201</c:v>
                </c:pt>
                <c:pt idx="1493">
                  <c:v>17.347133757961799</c:v>
                </c:pt>
                <c:pt idx="1494">
                  <c:v>16.705154639175301</c:v>
                </c:pt>
                <c:pt idx="1495">
                  <c:v>11.77734375</c:v>
                </c:pt>
                <c:pt idx="1496">
                  <c:v>12.147590361445801</c:v>
                </c:pt>
                <c:pt idx="1497">
                  <c:v>10.968062827225101</c:v>
                </c:pt>
                <c:pt idx="1498">
                  <c:v>17.057668711656401</c:v>
                </c:pt>
                <c:pt idx="1499">
                  <c:v>14.9724014336918</c:v>
                </c:pt>
                <c:pt idx="1500">
                  <c:v>14.8186147186147</c:v>
                </c:pt>
                <c:pt idx="1501">
                  <c:v>12.8889975550122</c:v>
                </c:pt>
                <c:pt idx="1502">
                  <c:v>13.070461538461499</c:v>
                </c:pt>
                <c:pt idx="1503">
                  <c:v>12.0015850144092</c:v>
                </c:pt>
                <c:pt idx="1504">
                  <c:v>13.3471428571429</c:v>
                </c:pt>
                <c:pt idx="1505">
                  <c:v>16.5945945945946</c:v>
                </c:pt>
                <c:pt idx="1506">
                  <c:v>12.727303754266201</c:v>
                </c:pt>
                <c:pt idx="1507">
                  <c:v>17.150193050193099</c:v>
                </c:pt>
                <c:pt idx="1508">
                  <c:v>14.1077142857143</c:v>
                </c:pt>
                <c:pt idx="1509">
                  <c:v>13.221724137931</c:v>
                </c:pt>
                <c:pt idx="1510">
                  <c:v>15.0110429447853</c:v>
                </c:pt>
                <c:pt idx="1511">
                  <c:v>13.4565656565656</c:v>
                </c:pt>
                <c:pt idx="1512">
                  <c:v>15.209779179810701</c:v>
                </c:pt>
                <c:pt idx="1513">
                  <c:v>14.8616822429907</c:v>
                </c:pt>
                <c:pt idx="1514">
                  <c:v>15.6019867549669</c:v>
                </c:pt>
                <c:pt idx="1515">
                  <c:v>15.790930787589501</c:v>
                </c:pt>
                <c:pt idx="1516">
                  <c:v>13.4336734693878</c:v>
                </c:pt>
                <c:pt idx="1517">
                  <c:v>14.024806201550399</c:v>
                </c:pt>
                <c:pt idx="1518">
                  <c:v>14.4408227848101</c:v>
                </c:pt>
                <c:pt idx="1519">
                  <c:v>15.918553459119501</c:v>
                </c:pt>
                <c:pt idx="1520">
                  <c:v>13.2405339805825</c:v>
                </c:pt>
                <c:pt idx="1521">
                  <c:v>16.099714285714299</c:v>
                </c:pt>
                <c:pt idx="1522">
                  <c:v>16.110266159695801</c:v>
                </c:pt>
                <c:pt idx="1523">
                  <c:v>16.3241935483871</c:v>
                </c:pt>
                <c:pt idx="1524">
                  <c:v>15.7847094801223</c:v>
                </c:pt>
                <c:pt idx="1525">
                  <c:v>17.970297029703001</c:v>
                </c:pt>
                <c:pt idx="1526">
                  <c:v>15.071090047393399</c:v>
                </c:pt>
                <c:pt idx="1527">
                  <c:v>13.7777070063694</c:v>
                </c:pt>
                <c:pt idx="1528">
                  <c:v>15.4927631578947</c:v>
                </c:pt>
                <c:pt idx="1529">
                  <c:v>14.710040160642601</c:v>
                </c:pt>
                <c:pt idx="1530">
                  <c:v>15.272929936305699</c:v>
                </c:pt>
                <c:pt idx="1531">
                  <c:v>14.0948497854077</c:v>
                </c:pt>
                <c:pt idx="1532">
                  <c:v>12.9459074733096</c:v>
                </c:pt>
                <c:pt idx="1533">
                  <c:v>13.756321839080501</c:v>
                </c:pt>
                <c:pt idx="1534">
                  <c:v>14.992727272727301</c:v>
                </c:pt>
                <c:pt idx="1535">
                  <c:v>13.0387573964497</c:v>
                </c:pt>
                <c:pt idx="1536">
                  <c:v>12.0622093023256</c:v>
                </c:pt>
                <c:pt idx="1537">
                  <c:v>14.1505543237251</c:v>
                </c:pt>
                <c:pt idx="1538">
                  <c:v>12.287268993839801</c:v>
                </c:pt>
                <c:pt idx="1539">
                  <c:v>14.1886956521739</c:v>
                </c:pt>
                <c:pt idx="1540">
                  <c:v>16.6546255506608</c:v>
                </c:pt>
                <c:pt idx="1541">
                  <c:v>14.1881081081081</c:v>
                </c:pt>
                <c:pt idx="1542">
                  <c:v>16.208585858585899</c:v>
                </c:pt>
                <c:pt idx="1543">
                  <c:v>17.395327102803702</c:v>
                </c:pt>
                <c:pt idx="1544">
                  <c:v>14.761165048543701</c:v>
                </c:pt>
                <c:pt idx="1545">
                  <c:v>16.5618556701031</c:v>
                </c:pt>
                <c:pt idx="1546">
                  <c:v>13.3888631090487</c:v>
                </c:pt>
                <c:pt idx="1547">
                  <c:v>13.4633027522936</c:v>
                </c:pt>
                <c:pt idx="1548">
                  <c:v>12.5518367346939</c:v>
                </c:pt>
                <c:pt idx="1549">
                  <c:v>13.902811244979899</c:v>
                </c:pt>
                <c:pt idx="1550">
                  <c:v>12.672422680412399</c:v>
                </c:pt>
                <c:pt idx="1551">
                  <c:v>13.9298578199052</c:v>
                </c:pt>
                <c:pt idx="1552">
                  <c:v>16.952957746478901</c:v>
                </c:pt>
                <c:pt idx="1553">
                  <c:v>13.0840909090909</c:v>
                </c:pt>
                <c:pt idx="1554">
                  <c:v>14.261514195583599</c:v>
                </c:pt>
                <c:pt idx="1555">
                  <c:v>16.0448680351906</c:v>
                </c:pt>
                <c:pt idx="1556">
                  <c:v>15.7783105022831</c:v>
                </c:pt>
                <c:pt idx="1557">
                  <c:v>17.288205128205099</c:v>
                </c:pt>
                <c:pt idx="1558">
                  <c:v>14.422708333333301</c:v>
                </c:pt>
                <c:pt idx="1559">
                  <c:v>13.555829596412501</c:v>
                </c:pt>
                <c:pt idx="1560">
                  <c:v>14.460200668896301</c:v>
                </c:pt>
                <c:pt idx="1561">
                  <c:v>19.955625000000001</c:v>
                </c:pt>
                <c:pt idx="1562">
                  <c:v>15.6243027888446</c:v>
                </c:pt>
                <c:pt idx="1563">
                  <c:v>14.9151639344262</c:v>
                </c:pt>
                <c:pt idx="1564">
                  <c:v>16.212</c:v>
                </c:pt>
                <c:pt idx="1565">
                  <c:v>14.9007772020726</c:v>
                </c:pt>
                <c:pt idx="1566">
                  <c:v>16.8183823529412</c:v>
                </c:pt>
                <c:pt idx="1567">
                  <c:v>15.6206642066421</c:v>
                </c:pt>
                <c:pt idx="1568">
                  <c:v>12.8264367816092</c:v>
                </c:pt>
                <c:pt idx="1569">
                  <c:v>12.5044083526682</c:v>
                </c:pt>
                <c:pt idx="1570">
                  <c:v>18.515348837209299</c:v>
                </c:pt>
                <c:pt idx="1571">
                  <c:v>15.1073275862069</c:v>
                </c:pt>
                <c:pt idx="1572">
                  <c:v>18.360669456066901</c:v>
                </c:pt>
                <c:pt idx="1573">
                  <c:v>15.8066371681416</c:v>
                </c:pt>
                <c:pt idx="1574">
                  <c:v>13.764478764478801</c:v>
                </c:pt>
                <c:pt idx="1575">
                  <c:v>13.524907063197</c:v>
                </c:pt>
                <c:pt idx="1576">
                  <c:v>18.280434782608701</c:v>
                </c:pt>
                <c:pt idx="1577">
                  <c:v>16.625925925925898</c:v>
                </c:pt>
                <c:pt idx="1578">
                  <c:v>16.648717948717898</c:v>
                </c:pt>
                <c:pt idx="1579">
                  <c:v>17.401107011070099</c:v>
                </c:pt>
                <c:pt idx="1580">
                  <c:v>15.8061349693252</c:v>
                </c:pt>
                <c:pt idx="1581">
                  <c:v>16.0404320987654</c:v>
                </c:pt>
                <c:pt idx="1582">
                  <c:v>13.423623853211</c:v>
                </c:pt>
                <c:pt idx="1583">
                  <c:v>11.9957236842105</c:v>
                </c:pt>
                <c:pt idx="1584">
                  <c:v>12.9844907407407</c:v>
                </c:pt>
                <c:pt idx="1585">
                  <c:v>16.302962962963001</c:v>
                </c:pt>
                <c:pt idx="1586">
                  <c:v>14.3167938931298</c:v>
                </c:pt>
                <c:pt idx="1587">
                  <c:v>15.3443502824859</c:v>
                </c:pt>
                <c:pt idx="1588">
                  <c:v>12.265454545454499</c:v>
                </c:pt>
                <c:pt idx="1589">
                  <c:v>11.4526431718062</c:v>
                </c:pt>
                <c:pt idx="1590">
                  <c:v>13.991525423728801</c:v>
                </c:pt>
                <c:pt idx="1591">
                  <c:v>14.5346049046322</c:v>
                </c:pt>
                <c:pt idx="1592">
                  <c:v>15.27194092827</c:v>
                </c:pt>
                <c:pt idx="1593">
                  <c:v>16.3427419354839</c:v>
                </c:pt>
                <c:pt idx="1594">
                  <c:v>13.429435483871</c:v>
                </c:pt>
                <c:pt idx="1595">
                  <c:v>11.5470997679815</c:v>
                </c:pt>
                <c:pt idx="1596">
                  <c:v>12.2637316561845</c:v>
                </c:pt>
                <c:pt idx="1597">
                  <c:v>17.070855614973301</c:v>
                </c:pt>
                <c:pt idx="1598">
                  <c:v>15.9516245487365</c:v>
                </c:pt>
                <c:pt idx="1599">
                  <c:v>13.116809116809099</c:v>
                </c:pt>
                <c:pt idx="1600">
                  <c:v>15.6938271604938</c:v>
                </c:pt>
                <c:pt idx="1601">
                  <c:v>14.0246315789474</c:v>
                </c:pt>
                <c:pt idx="1602">
                  <c:v>14.996741344195501</c:v>
                </c:pt>
                <c:pt idx="1603">
                  <c:v>16.3357933579336</c:v>
                </c:pt>
                <c:pt idx="1604">
                  <c:v>16.376393442622899</c:v>
                </c:pt>
                <c:pt idx="1605">
                  <c:v>16.560084033613499</c:v>
                </c:pt>
                <c:pt idx="1606">
                  <c:v>17.736092715231798</c:v>
                </c:pt>
                <c:pt idx="1607">
                  <c:v>15.820069204152199</c:v>
                </c:pt>
                <c:pt idx="1608">
                  <c:v>17.8310344827586</c:v>
                </c:pt>
                <c:pt idx="1609">
                  <c:v>16.1608695652174</c:v>
                </c:pt>
                <c:pt idx="1610">
                  <c:v>14.1966565349544</c:v>
                </c:pt>
                <c:pt idx="1611">
                  <c:v>15.601363636363599</c:v>
                </c:pt>
                <c:pt idx="1612">
                  <c:v>17.6802752293578</c:v>
                </c:pt>
                <c:pt idx="1613">
                  <c:v>15.149537037037</c:v>
                </c:pt>
                <c:pt idx="1614">
                  <c:v>15.1067251461988</c:v>
                </c:pt>
                <c:pt idx="1615">
                  <c:v>17.538329238329201</c:v>
                </c:pt>
                <c:pt idx="1616">
                  <c:v>15.264269141531299</c:v>
                </c:pt>
                <c:pt idx="1617">
                  <c:v>16.862170087976502</c:v>
                </c:pt>
                <c:pt idx="1618">
                  <c:v>18.275781250000001</c:v>
                </c:pt>
                <c:pt idx="1619">
                  <c:v>15.9208469055375</c:v>
                </c:pt>
                <c:pt idx="1620">
                  <c:v>15.477868852459</c:v>
                </c:pt>
                <c:pt idx="1621">
                  <c:v>14.980759493670901</c:v>
                </c:pt>
                <c:pt idx="1622">
                  <c:v>14.6604584527221</c:v>
                </c:pt>
                <c:pt idx="1623">
                  <c:v>17.956825396825401</c:v>
                </c:pt>
                <c:pt idx="1624">
                  <c:v>14.478571428571399</c:v>
                </c:pt>
                <c:pt idx="1625">
                  <c:v>14.5394782608696</c:v>
                </c:pt>
                <c:pt idx="1626">
                  <c:v>13.374209245742099</c:v>
                </c:pt>
                <c:pt idx="1627">
                  <c:v>13.6886925795053</c:v>
                </c:pt>
                <c:pt idx="1628">
                  <c:v>14.399038461538501</c:v>
                </c:pt>
                <c:pt idx="1629">
                  <c:v>15.3643962848297</c:v>
                </c:pt>
                <c:pt idx="1630">
                  <c:v>14.696568627451001</c:v>
                </c:pt>
                <c:pt idx="1631">
                  <c:v>14.0323275862069</c:v>
                </c:pt>
                <c:pt idx="1632">
                  <c:v>15.097306397306401</c:v>
                </c:pt>
                <c:pt idx="1633">
                  <c:v>16.970285714285701</c:v>
                </c:pt>
                <c:pt idx="1634">
                  <c:v>18.374822695035501</c:v>
                </c:pt>
                <c:pt idx="1635">
                  <c:v>18.090220820189302</c:v>
                </c:pt>
                <c:pt idx="1636">
                  <c:v>15.8521912350598</c:v>
                </c:pt>
                <c:pt idx="1637">
                  <c:v>14.6975609756098</c:v>
                </c:pt>
                <c:pt idx="1638">
                  <c:v>17.037307692307699</c:v>
                </c:pt>
                <c:pt idx="1639">
                  <c:v>13.6691954022989</c:v>
                </c:pt>
                <c:pt idx="1640">
                  <c:v>14.1931623931624</c:v>
                </c:pt>
                <c:pt idx="1641">
                  <c:v>13.7487632508834</c:v>
                </c:pt>
                <c:pt idx="1642">
                  <c:v>13.6496437054632</c:v>
                </c:pt>
                <c:pt idx="1643">
                  <c:v>11.831850117096</c:v>
                </c:pt>
                <c:pt idx="1644">
                  <c:v>15.5809917355372</c:v>
                </c:pt>
                <c:pt idx="1645">
                  <c:v>11.2684317718941</c:v>
                </c:pt>
                <c:pt idx="1646">
                  <c:v>14.5112068965517</c:v>
                </c:pt>
                <c:pt idx="1647">
                  <c:v>14.5548387096774</c:v>
                </c:pt>
                <c:pt idx="1648">
                  <c:v>15.1446666666667</c:v>
                </c:pt>
                <c:pt idx="1649">
                  <c:v>14.515185185185199</c:v>
                </c:pt>
                <c:pt idx="1650">
                  <c:v>16.732063492063499</c:v>
                </c:pt>
                <c:pt idx="1651">
                  <c:v>15.7413043478261</c:v>
                </c:pt>
                <c:pt idx="1652">
                  <c:v>15.1771241830065</c:v>
                </c:pt>
                <c:pt idx="1653">
                  <c:v>17.087886597938098</c:v>
                </c:pt>
                <c:pt idx="1654">
                  <c:v>21.511111111111099</c:v>
                </c:pt>
                <c:pt idx="1655">
                  <c:v>14.978966789667901</c:v>
                </c:pt>
                <c:pt idx="1656">
                  <c:v>15.357868020304601</c:v>
                </c:pt>
                <c:pt idx="1657">
                  <c:v>16.9996632996633</c:v>
                </c:pt>
                <c:pt idx="1658">
                  <c:v>14.374928774928801</c:v>
                </c:pt>
                <c:pt idx="1659">
                  <c:v>14.398169336384401</c:v>
                </c:pt>
                <c:pt idx="1660">
                  <c:v>13.0987673343606</c:v>
                </c:pt>
                <c:pt idx="1661">
                  <c:v>15.5847750865052</c:v>
                </c:pt>
                <c:pt idx="1662">
                  <c:v>16.009338521400799</c:v>
                </c:pt>
                <c:pt idx="1663">
                  <c:v>18.156906077348101</c:v>
                </c:pt>
                <c:pt idx="1664">
                  <c:v>13.324233128834299</c:v>
                </c:pt>
                <c:pt idx="1665">
                  <c:v>13.648553054662401</c:v>
                </c:pt>
                <c:pt idx="1666">
                  <c:v>14.957926829268301</c:v>
                </c:pt>
                <c:pt idx="1667">
                  <c:v>15.2644385026738</c:v>
                </c:pt>
                <c:pt idx="1668">
                  <c:v>15.328571428571401</c:v>
                </c:pt>
                <c:pt idx="1669">
                  <c:v>16.134493670886101</c:v>
                </c:pt>
                <c:pt idx="1670">
                  <c:v>13.151436031331601</c:v>
                </c:pt>
                <c:pt idx="1671">
                  <c:v>14.388650306748501</c:v>
                </c:pt>
                <c:pt idx="1672">
                  <c:v>13.2690777576854</c:v>
                </c:pt>
                <c:pt idx="1673">
                  <c:v>16.6613300492611</c:v>
                </c:pt>
                <c:pt idx="1674">
                  <c:v>17.206146572104</c:v>
                </c:pt>
                <c:pt idx="1675">
                  <c:v>17.972602739726</c:v>
                </c:pt>
                <c:pt idx="1676">
                  <c:v>17.170212765957402</c:v>
                </c:pt>
                <c:pt idx="1677">
                  <c:v>16.240350877192999</c:v>
                </c:pt>
                <c:pt idx="1678">
                  <c:v>17.446249999999999</c:v>
                </c:pt>
                <c:pt idx="1679">
                  <c:v>24.233333333333299</c:v>
                </c:pt>
                <c:pt idx="1680">
                  <c:v>14.473741007194199</c:v>
                </c:pt>
                <c:pt idx="1681">
                  <c:v>14.032203389830499</c:v>
                </c:pt>
                <c:pt idx="1682">
                  <c:v>16.842677824267799</c:v>
                </c:pt>
                <c:pt idx="1683">
                  <c:v>13.249865951742599</c:v>
                </c:pt>
                <c:pt idx="1684">
                  <c:v>14.056404494382001</c:v>
                </c:pt>
                <c:pt idx="1685">
                  <c:v>13.993124999999999</c:v>
                </c:pt>
                <c:pt idx="1686">
                  <c:v>15.609057971014501</c:v>
                </c:pt>
                <c:pt idx="1687">
                  <c:v>16.273310810810798</c:v>
                </c:pt>
                <c:pt idx="1688">
                  <c:v>15.9405017921147</c:v>
                </c:pt>
                <c:pt idx="1689">
                  <c:v>13.6022556390978</c:v>
                </c:pt>
                <c:pt idx="1690">
                  <c:v>14.9423880597015</c:v>
                </c:pt>
                <c:pt idx="1691">
                  <c:v>15.2330543933054</c:v>
                </c:pt>
                <c:pt idx="1692">
                  <c:v>12.098090692124099</c:v>
                </c:pt>
                <c:pt idx="1693">
                  <c:v>13.241196581196601</c:v>
                </c:pt>
                <c:pt idx="1694">
                  <c:v>14.220506912442399</c:v>
                </c:pt>
                <c:pt idx="1695">
                  <c:v>15.499649122807</c:v>
                </c:pt>
                <c:pt idx="1696">
                  <c:v>15.9403448275862</c:v>
                </c:pt>
                <c:pt idx="1697">
                  <c:v>16.754188481675399</c:v>
                </c:pt>
                <c:pt idx="1698">
                  <c:v>15.338862559241701</c:v>
                </c:pt>
                <c:pt idx="1699">
                  <c:v>14.5297297297297</c:v>
                </c:pt>
                <c:pt idx="1700">
                  <c:v>17.5435251798561</c:v>
                </c:pt>
                <c:pt idx="1701">
                  <c:v>15.8959375</c:v>
                </c:pt>
                <c:pt idx="1702">
                  <c:v>15.826268656716399</c:v>
                </c:pt>
                <c:pt idx="1703">
                  <c:v>16.7483108108108</c:v>
                </c:pt>
                <c:pt idx="1704">
                  <c:v>11.6104046242775</c:v>
                </c:pt>
                <c:pt idx="1705">
                  <c:v>11.4133196721312</c:v>
                </c:pt>
                <c:pt idx="1706">
                  <c:v>15.760294117647099</c:v>
                </c:pt>
                <c:pt idx="1707">
                  <c:v>14.537101449275401</c:v>
                </c:pt>
                <c:pt idx="1708">
                  <c:v>17.300470588235299</c:v>
                </c:pt>
                <c:pt idx="1709">
                  <c:v>17.339666666666702</c:v>
                </c:pt>
                <c:pt idx="1710">
                  <c:v>24.9</c:v>
                </c:pt>
                <c:pt idx="1711">
                  <c:v>14.286865671641801</c:v>
                </c:pt>
                <c:pt idx="1712">
                  <c:v>16.883160621761601</c:v>
                </c:pt>
                <c:pt idx="1713">
                  <c:v>15.4947183098592</c:v>
                </c:pt>
                <c:pt idx="1714">
                  <c:v>15.587199999999999</c:v>
                </c:pt>
                <c:pt idx="1715">
                  <c:v>13.4069597069597</c:v>
                </c:pt>
                <c:pt idx="1716">
                  <c:v>14.8270588235294</c:v>
                </c:pt>
                <c:pt idx="1717">
                  <c:v>13.2096385542169</c:v>
                </c:pt>
                <c:pt idx="1718">
                  <c:v>13.3055214723926</c:v>
                </c:pt>
                <c:pt idx="1719">
                  <c:v>13.507308377896599</c:v>
                </c:pt>
                <c:pt idx="1720">
                  <c:v>23.5</c:v>
                </c:pt>
                <c:pt idx="1721">
                  <c:v>15.324999999999999</c:v>
                </c:pt>
                <c:pt idx="1722">
                  <c:v>14.9</c:v>
                </c:pt>
                <c:pt idx="1723">
                  <c:v>14.3014619883041</c:v>
                </c:pt>
                <c:pt idx="1724">
                  <c:v>14.6465714285714</c:v>
                </c:pt>
                <c:pt idx="1725">
                  <c:v>15.528385416666699</c:v>
                </c:pt>
                <c:pt idx="1726">
                  <c:v>15.1983818770226</c:v>
                </c:pt>
                <c:pt idx="1727">
                  <c:v>14.7043859649123</c:v>
                </c:pt>
                <c:pt idx="1728">
                  <c:v>15.7179389312977</c:v>
                </c:pt>
                <c:pt idx="1729">
                  <c:v>17.168831168831201</c:v>
                </c:pt>
                <c:pt idx="1730">
                  <c:v>13.3487935656836</c:v>
                </c:pt>
                <c:pt idx="1731">
                  <c:v>14.4931153184165</c:v>
                </c:pt>
                <c:pt idx="1732">
                  <c:v>14.372805139186299</c:v>
                </c:pt>
                <c:pt idx="1733">
                  <c:v>17.107868852458999</c:v>
                </c:pt>
                <c:pt idx="1734">
                  <c:v>16.197749999999999</c:v>
                </c:pt>
                <c:pt idx="1735">
                  <c:v>17.8152454780362</c:v>
                </c:pt>
                <c:pt idx="1736">
                  <c:v>12.6308724832215</c:v>
                </c:pt>
                <c:pt idx="1737">
                  <c:v>11.944909344490901</c:v>
                </c:pt>
                <c:pt idx="1738">
                  <c:v>12.981698113207599</c:v>
                </c:pt>
                <c:pt idx="1739">
                  <c:v>25.633333333333301</c:v>
                </c:pt>
                <c:pt idx="1740">
                  <c:v>13.8979591836735</c:v>
                </c:pt>
                <c:pt idx="1741">
                  <c:v>15.346086956521701</c:v>
                </c:pt>
                <c:pt idx="1742">
                  <c:v>13.6083950617284</c:v>
                </c:pt>
                <c:pt idx="1743">
                  <c:v>13.3549019607843</c:v>
                </c:pt>
                <c:pt idx="1744">
                  <c:v>14.110416666666699</c:v>
                </c:pt>
                <c:pt idx="1745">
                  <c:v>12.469623655914001</c:v>
                </c:pt>
                <c:pt idx="1746">
                  <c:v>12.996288209607</c:v>
                </c:pt>
                <c:pt idx="1747">
                  <c:v>14.728287841191101</c:v>
                </c:pt>
                <c:pt idx="1748">
                  <c:v>14.7310546875</c:v>
                </c:pt>
                <c:pt idx="1749">
                  <c:v>14.878164556962</c:v>
                </c:pt>
                <c:pt idx="1750">
                  <c:v>15.3131221719457</c:v>
                </c:pt>
                <c:pt idx="1751">
                  <c:v>13.829729729729699</c:v>
                </c:pt>
                <c:pt idx="1752">
                  <c:v>15.280696202531701</c:v>
                </c:pt>
                <c:pt idx="1753">
                  <c:v>16.294444444444402</c:v>
                </c:pt>
                <c:pt idx="1754">
                  <c:v>15.1377410468319</c:v>
                </c:pt>
                <c:pt idx="1755">
                  <c:v>13.921103117506</c:v>
                </c:pt>
                <c:pt idx="1756">
                  <c:v>13.8628985507246</c:v>
                </c:pt>
                <c:pt idx="1757">
                  <c:v>14.019308943089399</c:v>
                </c:pt>
                <c:pt idx="1758">
                  <c:v>16.937674418604601</c:v>
                </c:pt>
                <c:pt idx="1759">
                  <c:v>15.7610441767068</c:v>
                </c:pt>
                <c:pt idx="1760">
                  <c:v>18.300852272727301</c:v>
                </c:pt>
                <c:pt idx="1761">
                  <c:v>16.3856209150327</c:v>
                </c:pt>
                <c:pt idx="1762">
                  <c:v>15.9344339622641</c:v>
                </c:pt>
                <c:pt idx="1763">
                  <c:v>15.267021276595701</c:v>
                </c:pt>
                <c:pt idx="1764">
                  <c:v>16.2776</c:v>
                </c:pt>
                <c:pt idx="1765">
                  <c:v>14.153672316384201</c:v>
                </c:pt>
                <c:pt idx="1766">
                  <c:v>14.4709956709957</c:v>
                </c:pt>
                <c:pt idx="1767">
                  <c:v>13.1400602409639</c:v>
                </c:pt>
                <c:pt idx="1768">
                  <c:v>13.6736334405145</c:v>
                </c:pt>
                <c:pt idx="1769">
                  <c:v>12.5357723577236</c:v>
                </c:pt>
                <c:pt idx="1770">
                  <c:v>17.019636363636401</c:v>
                </c:pt>
                <c:pt idx="1771">
                  <c:v>15.9152</c:v>
                </c:pt>
                <c:pt idx="1772">
                  <c:v>15.5351791530945</c:v>
                </c:pt>
                <c:pt idx="1773">
                  <c:v>14.324041811846699</c:v>
                </c:pt>
                <c:pt idx="1774">
                  <c:v>15.0020746887967</c:v>
                </c:pt>
                <c:pt idx="1775">
                  <c:v>16.614928909952599</c:v>
                </c:pt>
                <c:pt idx="1776">
                  <c:v>12.848167539266999</c:v>
                </c:pt>
                <c:pt idx="1777">
                  <c:v>12.233096085409199</c:v>
                </c:pt>
                <c:pt idx="1778">
                  <c:v>16.5712871287129</c:v>
                </c:pt>
                <c:pt idx="1779">
                  <c:v>16.7733524355301</c:v>
                </c:pt>
                <c:pt idx="1780">
                  <c:v>16.595894428152501</c:v>
                </c:pt>
                <c:pt idx="1781">
                  <c:v>14.8234693877551</c:v>
                </c:pt>
                <c:pt idx="1782">
                  <c:v>13.993126385809299</c:v>
                </c:pt>
                <c:pt idx="1783">
                  <c:v>13.399162479061999</c:v>
                </c:pt>
                <c:pt idx="1784">
                  <c:v>14.1086834733893</c:v>
                </c:pt>
                <c:pt idx="1785">
                  <c:v>13.073755656108601</c:v>
                </c:pt>
                <c:pt idx="1786">
                  <c:v>12.100183823529401</c:v>
                </c:pt>
                <c:pt idx="1787">
                  <c:v>14.057102272727301</c:v>
                </c:pt>
                <c:pt idx="1788">
                  <c:v>14.530639730639701</c:v>
                </c:pt>
                <c:pt idx="1789">
                  <c:v>14.481353135313499</c:v>
                </c:pt>
                <c:pt idx="1790">
                  <c:v>13.6359823399559</c:v>
                </c:pt>
                <c:pt idx="1791">
                  <c:v>13.7090909090909</c:v>
                </c:pt>
                <c:pt idx="1792">
                  <c:v>12.445202020202</c:v>
                </c:pt>
                <c:pt idx="1793">
                  <c:v>16.699449035812702</c:v>
                </c:pt>
                <c:pt idx="1794">
                  <c:v>15.735649546827799</c:v>
                </c:pt>
                <c:pt idx="1795">
                  <c:v>15.2135638297872</c:v>
                </c:pt>
                <c:pt idx="1796">
                  <c:v>15.2</c:v>
                </c:pt>
                <c:pt idx="1797">
                  <c:v>16.826640926640898</c:v>
                </c:pt>
                <c:pt idx="1798">
                  <c:v>13.882298136646</c:v>
                </c:pt>
                <c:pt idx="1799">
                  <c:v>17.020710059171599</c:v>
                </c:pt>
                <c:pt idx="1800">
                  <c:v>16.5357541899441</c:v>
                </c:pt>
                <c:pt idx="1801">
                  <c:v>16.1266978922717</c:v>
                </c:pt>
                <c:pt idx="1802">
                  <c:v>17.937899543379</c:v>
                </c:pt>
                <c:pt idx="1803">
                  <c:v>17.025641025641001</c:v>
                </c:pt>
                <c:pt idx="1804">
                  <c:v>15.2861538461538</c:v>
                </c:pt>
                <c:pt idx="1805">
                  <c:v>12.6791208791209</c:v>
                </c:pt>
                <c:pt idx="1806">
                  <c:v>13.214084507042299</c:v>
                </c:pt>
                <c:pt idx="1807">
                  <c:v>14.109832134292599</c:v>
                </c:pt>
                <c:pt idx="1808">
                  <c:v>14.800680272108799</c:v>
                </c:pt>
                <c:pt idx="1809">
                  <c:v>15.1861940298507</c:v>
                </c:pt>
                <c:pt idx="1810">
                  <c:v>15.485039370078701</c:v>
                </c:pt>
                <c:pt idx="1811">
                  <c:v>15.122330097087399</c:v>
                </c:pt>
                <c:pt idx="1812">
                  <c:v>14.0891891891892</c:v>
                </c:pt>
                <c:pt idx="1813">
                  <c:v>16.236858006042301</c:v>
                </c:pt>
                <c:pt idx="1814">
                  <c:v>15.1812030075188</c:v>
                </c:pt>
                <c:pt idx="1815">
                  <c:v>15.660714285714301</c:v>
                </c:pt>
                <c:pt idx="1816">
                  <c:v>13.558389261745001</c:v>
                </c:pt>
                <c:pt idx="1817">
                  <c:v>17.912341772151901</c:v>
                </c:pt>
                <c:pt idx="1818">
                  <c:v>16.631923076923101</c:v>
                </c:pt>
                <c:pt idx="1819">
                  <c:v>16.077651515151501</c:v>
                </c:pt>
                <c:pt idx="1820">
                  <c:v>19.2684647302904</c:v>
                </c:pt>
                <c:pt idx="1821">
                  <c:v>17.725196850393701</c:v>
                </c:pt>
                <c:pt idx="1822">
                  <c:v>16.536700336700299</c:v>
                </c:pt>
                <c:pt idx="1823">
                  <c:v>14.5532608695652</c:v>
                </c:pt>
                <c:pt idx="1824">
                  <c:v>14.287850467289701</c:v>
                </c:pt>
                <c:pt idx="1825">
                  <c:v>13.7470183486239</c:v>
                </c:pt>
                <c:pt idx="1826">
                  <c:v>15.7566951566952</c:v>
                </c:pt>
                <c:pt idx="1827">
                  <c:v>15.8894736842105</c:v>
                </c:pt>
                <c:pt idx="1828">
                  <c:v>17.549462365591399</c:v>
                </c:pt>
                <c:pt idx="1829">
                  <c:v>16.176870748299301</c:v>
                </c:pt>
                <c:pt idx="1830">
                  <c:v>14.871689497716901</c:v>
                </c:pt>
                <c:pt idx="1831">
                  <c:v>15.326944444444401</c:v>
                </c:pt>
                <c:pt idx="1832">
                  <c:v>17.932638888888899</c:v>
                </c:pt>
                <c:pt idx="1833">
                  <c:v>14.85</c:v>
                </c:pt>
                <c:pt idx="1834">
                  <c:v>14.8044077134986</c:v>
                </c:pt>
                <c:pt idx="1835">
                  <c:v>14.095823665893301</c:v>
                </c:pt>
                <c:pt idx="1836">
                  <c:v>13.1790884718499</c:v>
                </c:pt>
                <c:pt idx="1837">
                  <c:v>12.748674698795201</c:v>
                </c:pt>
                <c:pt idx="1838">
                  <c:v>16.844983818770199</c:v>
                </c:pt>
                <c:pt idx="1839">
                  <c:v>14.9312312312312</c:v>
                </c:pt>
                <c:pt idx="1840">
                  <c:v>16.150872093023299</c:v>
                </c:pt>
                <c:pt idx="1841">
                  <c:v>14.189397089397101</c:v>
                </c:pt>
                <c:pt idx="1842">
                  <c:v>15.368235294117699</c:v>
                </c:pt>
                <c:pt idx="1843">
                  <c:v>15.3906976744186</c:v>
                </c:pt>
                <c:pt idx="1844">
                  <c:v>13.890561797752801</c:v>
                </c:pt>
                <c:pt idx="1845">
                  <c:v>13.753045186640501</c:v>
                </c:pt>
                <c:pt idx="1846">
                  <c:v>14.2667481662592</c:v>
                </c:pt>
                <c:pt idx="1847">
                  <c:v>18.477697841726599</c:v>
                </c:pt>
                <c:pt idx="1848">
                  <c:v>14.586792452830201</c:v>
                </c:pt>
                <c:pt idx="1849">
                  <c:v>15.865306122449001</c:v>
                </c:pt>
                <c:pt idx="1850">
                  <c:v>15.8304469273743</c:v>
                </c:pt>
                <c:pt idx="1851">
                  <c:v>14.4145161290323</c:v>
                </c:pt>
                <c:pt idx="1852">
                  <c:v>15.4342723004695</c:v>
                </c:pt>
                <c:pt idx="1853">
                  <c:v>13.421165644171801</c:v>
                </c:pt>
                <c:pt idx="1854">
                  <c:v>13.3737804878049</c:v>
                </c:pt>
                <c:pt idx="1855">
                  <c:v>12.9941747572816</c:v>
                </c:pt>
                <c:pt idx="1856">
                  <c:v>12.2229916897507</c:v>
                </c:pt>
                <c:pt idx="1857">
                  <c:v>13.351318944844101</c:v>
                </c:pt>
                <c:pt idx="1858">
                  <c:v>15.4058333333333</c:v>
                </c:pt>
                <c:pt idx="1859">
                  <c:v>16.3923875432526</c:v>
                </c:pt>
                <c:pt idx="1860">
                  <c:v>15.6203773584906</c:v>
                </c:pt>
                <c:pt idx="1861">
                  <c:v>19.049275362318799</c:v>
                </c:pt>
                <c:pt idx="1862">
                  <c:v>14.3502008032128</c:v>
                </c:pt>
                <c:pt idx="1863">
                  <c:v>15.7059829059829</c:v>
                </c:pt>
                <c:pt idx="1864">
                  <c:v>16.522463768115902</c:v>
                </c:pt>
                <c:pt idx="1865">
                  <c:v>13.327623126338301</c:v>
                </c:pt>
                <c:pt idx="1866">
                  <c:v>13.007421150278301</c:v>
                </c:pt>
                <c:pt idx="1867">
                  <c:v>14.9120906801008</c:v>
                </c:pt>
                <c:pt idx="1868">
                  <c:v>13.595297029703</c:v>
                </c:pt>
                <c:pt idx="1869">
                  <c:v>14.216041666666699</c:v>
                </c:pt>
                <c:pt idx="1870">
                  <c:v>14.4314814814815</c:v>
                </c:pt>
                <c:pt idx="1871">
                  <c:v>15.9609418282548</c:v>
                </c:pt>
                <c:pt idx="1872">
                  <c:v>16.285678391959799</c:v>
                </c:pt>
                <c:pt idx="1873">
                  <c:v>16.773791348600501</c:v>
                </c:pt>
                <c:pt idx="1874">
                  <c:v>14.0412451361868</c:v>
                </c:pt>
                <c:pt idx="1875">
                  <c:v>13.829791666666701</c:v>
                </c:pt>
                <c:pt idx="1876">
                  <c:v>14.1785714285714</c:v>
                </c:pt>
                <c:pt idx="1877">
                  <c:v>17.0554621848739</c:v>
                </c:pt>
                <c:pt idx="1878">
                  <c:v>16.224288840262599</c:v>
                </c:pt>
                <c:pt idx="1879">
                  <c:v>17.850909090909099</c:v>
                </c:pt>
                <c:pt idx="1880">
                  <c:v>15.822049689441</c:v>
                </c:pt>
                <c:pt idx="1881">
                  <c:v>15.4506426735219</c:v>
                </c:pt>
                <c:pt idx="1882">
                  <c:v>17.472941176470599</c:v>
                </c:pt>
                <c:pt idx="1883">
                  <c:v>12.1048387096774</c:v>
                </c:pt>
                <c:pt idx="1884">
                  <c:v>12.498309859154899</c:v>
                </c:pt>
                <c:pt idx="1885">
                  <c:v>14.618965517241399</c:v>
                </c:pt>
                <c:pt idx="1886">
                  <c:v>13.628205128205099</c:v>
                </c:pt>
                <c:pt idx="1887">
                  <c:v>14.3479616306954</c:v>
                </c:pt>
                <c:pt idx="1888">
                  <c:v>14.078850102669399</c:v>
                </c:pt>
                <c:pt idx="1889">
                  <c:v>16.3686868686869</c:v>
                </c:pt>
                <c:pt idx="1890">
                  <c:v>15.7352409638554</c:v>
                </c:pt>
                <c:pt idx="1891">
                  <c:v>16.998492462311599</c:v>
                </c:pt>
                <c:pt idx="1892">
                  <c:v>11.5493917274939</c:v>
                </c:pt>
                <c:pt idx="1893">
                  <c:v>13.8276948590381</c:v>
                </c:pt>
                <c:pt idx="1894">
                  <c:v>13.5321608040201</c:v>
                </c:pt>
                <c:pt idx="1895">
                  <c:v>15.4935574229692</c:v>
                </c:pt>
                <c:pt idx="1896">
                  <c:v>13.1371084337349</c:v>
                </c:pt>
                <c:pt idx="1897">
                  <c:v>14.0329238329238</c:v>
                </c:pt>
                <c:pt idx="1898">
                  <c:v>14.3390134529148</c:v>
                </c:pt>
                <c:pt idx="1899">
                  <c:v>15.073487031700299</c:v>
                </c:pt>
                <c:pt idx="1900">
                  <c:v>16.051761517615201</c:v>
                </c:pt>
                <c:pt idx="1901">
                  <c:v>13.992513368984</c:v>
                </c:pt>
                <c:pt idx="1902">
                  <c:v>14.5291262135922</c:v>
                </c:pt>
                <c:pt idx="1903">
                  <c:v>14.957752808988801</c:v>
                </c:pt>
                <c:pt idx="1904">
                  <c:v>14.4429245283019</c:v>
                </c:pt>
                <c:pt idx="1905">
                  <c:v>16.450209205020901</c:v>
                </c:pt>
                <c:pt idx="1906">
                  <c:v>18.561267605633802</c:v>
                </c:pt>
                <c:pt idx="1907">
                  <c:v>16.512121212121201</c:v>
                </c:pt>
                <c:pt idx="1908">
                  <c:v>15.928787878787899</c:v>
                </c:pt>
                <c:pt idx="1909">
                  <c:v>16.7152777777778</c:v>
                </c:pt>
                <c:pt idx="1910">
                  <c:v>13.615756302521</c:v>
                </c:pt>
                <c:pt idx="1911">
                  <c:v>12.1663747810858</c:v>
                </c:pt>
                <c:pt idx="1912">
                  <c:v>12.234347826086999</c:v>
                </c:pt>
                <c:pt idx="1913">
                  <c:v>15.313855421686799</c:v>
                </c:pt>
                <c:pt idx="1914">
                  <c:v>14.901929260450199</c:v>
                </c:pt>
                <c:pt idx="1915">
                  <c:v>15.465740740740699</c:v>
                </c:pt>
                <c:pt idx="1916">
                  <c:v>18.1108333333333</c:v>
                </c:pt>
                <c:pt idx="1917">
                  <c:v>16.131518624641799</c:v>
                </c:pt>
                <c:pt idx="1918">
                  <c:v>18.944690265486699</c:v>
                </c:pt>
                <c:pt idx="1919">
                  <c:v>15.6771604938272</c:v>
                </c:pt>
                <c:pt idx="1920">
                  <c:v>14.567714285714301</c:v>
                </c:pt>
                <c:pt idx="1921">
                  <c:v>17.515485564304502</c:v>
                </c:pt>
                <c:pt idx="1922">
                  <c:v>14.827889447236201</c:v>
                </c:pt>
                <c:pt idx="1923">
                  <c:v>15.424146981627301</c:v>
                </c:pt>
                <c:pt idx="1924">
                  <c:v>16.045614035087699</c:v>
                </c:pt>
                <c:pt idx="1925">
                  <c:v>15.6131805157593</c:v>
                </c:pt>
                <c:pt idx="1926">
                  <c:v>15.795067264574</c:v>
                </c:pt>
                <c:pt idx="1927">
                  <c:v>16.845584045584101</c:v>
                </c:pt>
                <c:pt idx="1928">
                  <c:v>14.9401301518438</c:v>
                </c:pt>
                <c:pt idx="1929">
                  <c:v>15.1444759206799</c:v>
                </c:pt>
                <c:pt idx="1930">
                  <c:v>15.292816091954</c:v>
                </c:pt>
                <c:pt idx="1931">
                  <c:v>16.2514534883721</c:v>
                </c:pt>
                <c:pt idx="1932">
                  <c:v>15.3161812297735</c:v>
                </c:pt>
                <c:pt idx="1933">
                  <c:v>16.227493917275002</c:v>
                </c:pt>
                <c:pt idx="1934">
                  <c:v>15.2985130111524</c:v>
                </c:pt>
                <c:pt idx="1935">
                  <c:v>13.2941358024691</c:v>
                </c:pt>
                <c:pt idx="1936">
                  <c:v>15.2684337349398</c:v>
                </c:pt>
                <c:pt idx="1937">
                  <c:v>15.036033519553101</c:v>
                </c:pt>
                <c:pt idx="1938">
                  <c:v>15.631550802139</c:v>
                </c:pt>
                <c:pt idx="1939">
                  <c:v>18.418367346938801</c:v>
                </c:pt>
                <c:pt idx="1940">
                  <c:v>17.2233870967742</c:v>
                </c:pt>
                <c:pt idx="1941">
                  <c:v>14.583458646616499</c:v>
                </c:pt>
                <c:pt idx="1942">
                  <c:v>17.0838607594937</c:v>
                </c:pt>
                <c:pt idx="1943">
                  <c:v>13.332946635730901</c:v>
                </c:pt>
                <c:pt idx="1944">
                  <c:v>12.897222222222201</c:v>
                </c:pt>
                <c:pt idx="1945">
                  <c:v>14.3560975609756</c:v>
                </c:pt>
                <c:pt idx="1946">
                  <c:v>16.4891625615763</c:v>
                </c:pt>
                <c:pt idx="1947">
                  <c:v>15.1621867881549</c:v>
                </c:pt>
                <c:pt idx="1948">
                  <c:v>15.571119133573999</c:v>
                </c:pt>
                <c:pt idx="1949">
                  <c:v>14.6625377643505</c:v>
                </c:pt>
                <c:pt idx="1950">
                  <c:v>14.228610354223401</c:v>
                </c:pt>
                <c:pt idx="1951">
                  <c:v>16.605128205128199</c:v>
                </c:pt>
                <c:pt idx="1952">
                  <c:v>17.325274725274699</c:v>
                </c:pt>
                <c:pt idx="1953">
                  <c:v>16.206250000000001</c:v>
                </c:pt>
                <c:pt idx="1954">
                  <c:v>16.069948186528499</c:v>
                </c:pt>
                <c:pt idx="1955">
                  <c:v>14.4721485411141</c:v>
                </c:pt>
                <c:pt idx="1956">
                  <c:v>11.508353221957</c:v>
                </c:pt>
                <c:pt idx="1957">
                  <c:v>12.750385604113101</c:v>
                </c:pt>
                <c:pt idx="1958">
                  <c:v>16.015254237288101</c:v>
                </c:pt>
                <c:pt idx="1959">
                  <c:v>15.9491803278689</c:v>
                </c:pt>
                <c:pt idx="1960">
                  <c:v>18.4843621399177</c:v>
                </c:pt>
                <c:pt idx="1961">
                  <c:v>15.577380952381001</c:v>
                </c:pt>
                <c:pt idx="1962">
                  <c:v>15.232151300236399</c:v>
                </c:pt>
                <c:pt idx="1963">
                  <c:v>14.774042553191499</c:v>
                </c:pt>
                <c:pt idx="1964">
                  <c:v>16.894136807817599</c:v>
                </c:pt>
                <c:pt idx="1965">
                  <c:v>13.7581632653061</c:v>
                </c:pt>
                <c:pt idx="1966">
                  <c:v>16.519767441860498</c:v>
                </c:pt>
                <c:pt idx="1967">
                  <c:v>15.4264397905759</c:v>
                </c:pt>
                <c:pt idx="1968">
                  <c:v>10.496213808463301</c:v>
                </c:pt>
                <c:pt idx="1969">
                  <c:v>14.662857142857099</c:v>
                </c:pt>
                <c:pt idx="1970">
                  <c:v>18.0967105263158</c:v>
                </c:pt>
                <c:pt idx="1971">
                  <c:v>15.1464435146443</c:v>
                </c:pt>
                <c:pt idx="1972">
                  <c:v>14.7910256410256</c:v>
                </c:pt>
                <c:pt idx="1973">
                  <c:v>12.3327231121281</c:v>
                </c:pt>
                <c:pt idx="1974">
                  <c:v>13.3343406593407</c:v>
                </c:pt>
                <c:pt idx="1975">
                  <c:v>11.930599369085201</c:v>
                </c:pt>
                <c:pt idx="1976">
                  <c:v>17.836395759717298</c:v>
                </c:pt>
                <c:pt idx="1977">
                  <c:v>14.728464419475699</c:v>
                </c:pt>
                <c:pt idx="1978">
                  <c:v>15.9672413793103</c:v>
                </c:pt>
                <c:pt idx="1979">
                  <c:v>15.8545871559633</c:v>
                </c:pt>
                <c:pt idx="1980">
                  <c:v>15.5806034482759</c:v>
                </c:pt>
                <c:pt idx="1981">
                  <c:v>16.258113207547201</c:v>
                </c:pt>
                <c:pt idx="1982">
                  <c:v>15.9182222222222</c:v>
                </c:pt>
                <c:pt idx="1983">
                  <c:v>12.6430107526882</c:v>
                </c:pt>
                <c:pt idx="1984">
                  <c:v>13.789130434782599</c:v>
                </c:pt>
                <c:pt idx="1985">
                  <c:v>12.2791154791155</c:v>
                </c:pt>
                <c:pt idx="1986">
                  <c:v>14.9310897435897</c:v>
                </c:pt>
                <c:pt idx="1987">
                  <c:v>13.591666666666701</c:v>
                </c:pt>
                <c:pt idx="1988">
                  <c:v>15.8951951951952</c:v>
                </c:pt>
                <c:pt idx="1989">
                  <c:v>13.5814207650273</c:v>
                </c:pt>
                <c:pt idx="1990">
                  <c:v>15.086206896551699</c:v>
                </c:pt>
                <c:pt idx="1991">
                  <c:v>15.910862619808301</c:v>
                </c:pt>
                <c:pt idx="1992">
                  <c:v>13.419902912621399</c:v>
                </c:pt>
                <c:pt idx="1993">
                  <c:v>16.845267489711901</c:v>
                </c:pt>
                <c:pt idx="1994">
                  <c:v>13.8287749287749</c:v>
                </c:pt>
                <c:pt idx="1995">
                  <c:v>12.3134285714286</c:v>
                </c:pt>
                <c:pt idx="1996">
                  <c:v>14.553589743589701</c:v>
                </c:pt>
                <c:pt idx="1997">
                  <c:v>13.5836842105263</c:v>
                </c:pt>
                <c:pt idx="1998">
                  <c:v>13.2645604395604</c:v>
                </c:pt>
                <c:pt idx="1999">
                  <c:v>11.8665796344648</c:v>
                </c:pt>
                <c:pt idx="2000">
                  <c:v>13.707371007371</c:v>
                </c:pt>
                <c:pt idx="2001">
                  <c:v>12.070909090909099</c:v>
                </c:pt>
                <c:pt idx="2002">
                  <c:v>12.670648464163801</c:v>
                </c:pt>
                <c:pt idx="2003">
                  <c:v>14.8794326241135</c:v>
                </c:pt>
                <c:pt idx="2004">
                  <c:v>12.265056818181799</c:v>
                </c:pt>
                <c:pt idx="2005">
                  <c:v>14.791538461538501</c:v>
                </c:pt>
                <c:pt idx="2006">
                  <c:v>17.37875</c:v>
                </c:pt>
                <c:pt idx="2007">
                  <c:v>16.111715481171501</c:v>
                </c:pt>
                <c:pt idx="2008">
                  <c:v>16.509392265193402</c:v>
                </c:pt>
                <c:pt idx="2009">
                  <c:v>15.2424342105263</c:v>
                </c:pt>
                <c:pt idx="2010">
                  <c:v>12.433018867924501</c:v>
                </c:pt>
                <c:pt idx="2011">
                  <c:v>13.9736526946108</c:v>
                </c:pt>
                <c:pt idx="2012">
                  <c:v>18.398237885462599</c:v>
                </c:pt>
                <c:pt idx="2013">
                  <c:v>17.280701754386001</c:v>
                </c:pt>
                <c:pt idx="2014">
                  <c:v>17.142809364548501</c:v>
                </c:pt>
                <c:pt idx="2015">
                  <c:v>16.471830985915499</c:v>
                </c:pt>
                <c:pt idx="2016">
                  <c:v>14.6512195121951</c:v>
                </c:pt>
                <c:pt idx="2017">
                  <c:v>16.0154696132597</c:v>
                </c:pt>
                <c:pt idx="2018">
                  <c:v>16.5824884792627</c:v>
                </c:pt>
                <c:pt idx="2019">
                  <c:v>13.5802955665025</c:v>
                </c:pt>
                <c:pt idx="2020">
                  <c:v>15.655102040816301</c:v>
                </c:pt>
                <c:pt idx="2021">
                  <c:v>14.5400641025641</c:v>
                </c:pt>
                <c:pt idx="2022">
                  <c:v>10.728883495145601</c:v>
                </c:pt>
                <c:pt idx="2023">
                  <c:v>13.316549295774699</c:v>
                </c:pt>
                <c:pt idx="2024">
                  <c:v>15.9570175438596</c:v>
                </c:pt>
                <c:pt idx="2025">
                  <c:v>15.7075342465753</c:v>
                </c:pt>
                <c:pt idx="2026">
                  <c:v>17.4807339449541</c:v>
                </c:pt>
                <c:pt idx="2027">
                  <c:v>17.138910505836598</c:v>
                </c:pt>
                <c:pt idx="2028">
                  <c:v>14.233789954337899</c:v>
                </c:pt>
                <c:pt idx="2029">
                  <c:v>16.347083333333298</c:v>
                </c:pt>
                <c:pt idx="2030">
                  <c:v>16.7114649681529</c:v>
                </c:pt>
                <c:pt idx="2031">
                  <c:v>15.163606557377101</c:v>
                </c:pt>
                <c:pt idx="2032">
                  <c:v>17.5606965174129</c:v>
                </c:pt>
                <c:pt idx="2033">
                  <c:v>17.481597222222199</c:v>
                </c:pt>
                <c:pt idx="2034">
                  <c:v>16.417567567567598</c:v>
                </c:pt>
                <c:pt idx="2035">
                  <c:v>19.3716216216216</c:v>
                </c:pt>
                <c:pt idx="2036">
                  <c:v>14.0047393364929</c:v>
                </c:pt>
                <c:pt idx="2037">
                  <c:v>11.499378881987599</c:v>
                </c:pt>
                <c:pt idx="2038">
                  <c:v>14.5913612565445</c:v>
                </c:pt>
                <c:pt idx="2039">
                  <c:v>16.694285714285702</c:v>
                </c:pt>
                <c:pt idx="2040">
                  <c:v>14.3988687782805</c:v>
                </c:pt>
                <c:pt idx="2041">
                  <c:v>14.305703422053201</c:v>
                </c:pt>
                <c:pt idx="2042">
                  <c:v>11.989935760171299</c:v>
                </c:pt>
                <c:pt idx="2043">
                  <c:v>11.8667436489607</c:v>
                </c:pt>
                <c:pt idx="2044">
                  <c:v>12.4106382978723</c:v>
                </c:pt>
                <c:pt idx="2045">
                  <c:v>17.491097922848699</c:v>
                </c:pt>
                <c:pt idx="2046">
                  <c:v>15.9788511749347</c:v>
                </c:pt>
                <c:pt idx="2047">
                  <c:v>16.361144578313301</c:v>
                </c:pt>
                <c:pt idx="2048">
                  <c:v>16.057812500000001</c:v>
                </c:pt>
                <c:pt idx="2049">
                  <c:v>15.3618357487923</c:v>
                </c:pt>
                <c:pt idx="2050">
                  <c:v>16.546006389776402</c:v>
                </c:pt>
                <c:pt idx="2051">
                  <c:v>17.114121037463999</c:v>
                </c:pt>
                <c:pt idx="2052">
                  <c:v>15.1985169491525</c:v>
                </c:pt>
                <c:pt idx="2053">
                  <c:v>15.8560538116592</c:v>
                </c:pt>
                <c:pt idx="2054">
                  <c:v>14.7735891647855</c:v>
                </c:pt>
                <c:pt idx="2055">
                  <c:v>13.8603773584906</c:v>
                </c:pt>
                <c:pt idx="2056">
                  <c:v>14.605460750853201</c:v>
                </c:pt>
                <c:pt idx="2057">
                  <c:v>14.6706586826347</c:v>
                </c:pt>
                <c:pt idx="2058">
                  <c:v>11.7713467048711</c:v>
                </c:pt>
                <c:pt idx="2059">
                  <c:v>14.141666666666699</c:v>
                </c:pt>
                <c:pt idx="2060">
                  <c:v>18.517977528089901</c:v>
                </c:pt>
                <c:pt idx="2061">
                  <c:v>16.292207792207801</c:v>
                </c:pt>
                <c:pt idx="2062">
                  <c:v>20.073160173160201</c:v>
                </c:pt>
                <c:pt idx="2063">
                  <c:v>13.841025641025601</c:v>
                </c:pt>
                <c:pt idx="2064">
                  <c:v>14.456692913385799</c:v>
                </c:pt>
                <c:pt idx="2065">
                  <c:v>18.727922077922099</c:v>
                </c:pt>
                <c:pt idx="2066">
                  <c:v>17.4021276595745</c:v>
                </c:pt>
                <c:pt idx="2067">
                  <c:v>16.424218750000001</c:v>
                </c:pt>
                <c:pt idx="2068">
                  <c:v>18.426732673267299</c:v>
                </c:pt>
                <c:pt idx="2069">
                  <c:v>14.633870967741901</c:v>
                </c:pt>
                <c:pt idx="2070">
                  <c:v>13.5006928406466</c:v>
                </c:pt>
                <c:pt idx="2071">
                  <c:v>15.246470588235301</c:v>
                </c:pt>
                <c:pt idx="2072">
                  <c:v>16.031944444444399</c:v>
                </c:pt>
                <c:pt idx="2073">
                  <c:v>15.9894607843137</c:v>
                </c:pt>
                <c:pt idx="2074">
                  <c:v>16.500884955752198</c:v>
                </c:pt>
                <c:pt idx="2075">
                  <c:v>13.8044897959184</c:v>
                </c:pt>
                <c:pt idx="2076">
                  <c:v>12.9525974025974</c:v>
                </c:pt>
                <c:pt idx="2077">
                  <c:v>13.5653421633554</c:v>
                </c:pt>
                <c:pt idx="2078">
                  <c:v>13.8346153846154</c:v>
                </c:pt>
                <c:pt idx="2079">
                  <c:v>13.1</c:v>
                </c:pt>
                <c:pt idx="2080">
                  <c:v>11.978571428571399</c:v>
                </c:pt>
                <c:pt idx="2081">
                  <c:v>13.8857142857143</c:v>
                </c:pt>
                <c:pt idx="2082">
                  <c:v>17.794244604316599</c:v>
                </c:pt>
                <c:pt idx="2083">
                  <c:v>16.869827586206899</c:v>
                </c:pt>
                <c:pt idx="2084">
                  <c:v>17.5193732193732</c:v>
                </c:pt>
                <c:pt idx="2085">
                  <c:v>13.7505300353357</c:v>
                </c:pt>
                <c:pt idx="2086">
                  <c:v>13.2155405405405</c:v>
                </c:pt>
                <c:pt idx="2087">
                  <c:v>12.364792176039099</c:v>
                </c:pt>
                <c:pt idx="2088">
                  <c:v>13.0626050420168</c:v>
                </c:pt>
                <c:pt idx="2089">
                  <c:v>13.0054421768707</c:v>
                </c:pt>
                <c:pt idx="2090">
                  <c:v>14.921559633027501</c:v>
                </c:pt>
                <c:pt idx="2091">
                  <c:v>13.74</c:v>
                </c:pt>
                <c:pt idx="2092">
                  <c:v>16.932093023255799</c:v>
                </c:pt>
                <c:pt idx="2093">
                  <c:v>14.8862068965517</c:v>
                </c:pt>
                <c:pt idx="2094">
                  <c:v>13.0611793611794</c:v>
                </c:pt>
                <c:pt idx="2095">
                  <c:v>13.2559288537549</c:v>
                </c:pt>
                <c:pt idx="2096">
                  <c:v>12.539799331103699</c:v>
                </c:pt>
                <c:pt idx="2097">
                  <c:v>17.198620689655201</c:v>
                </c:pt>
                <c:pt idx="2098">
                  <c:v>17.428078817734001</c:v>
                </c:pt>
                <c:pt idx="2099">
                  <c:v>18.363841807909601</c:v>
                </c:pt>
                <c:pt idx="2100">
                  <c:v>15.752358490565999</c:v>
                </c:pt>
                <c:pt idx="2101">
                  <c:v>15.7197026022305</c:v>
                </c:pt>
                <c:pt idx="2102">
                  <c:v>15.2722772277228</c:v>
                </c:pt>
                <c:pt idx="2103">
                  <c:v>12.9541254125413</c:v>
                </c:pt>
                <c:pt idx="2104">
                  <c:v>12.7488571428571</c:v>
                </c:pt>
                <c:pt idx="2105">
                  <c:v>11.0926253687316</c:v>
                </c:pt>
                <c:pt idx="2106">
                  <c:v>16.117599999999999</c:v>
                </c:pt>
                <c:pt idx="2107">
                  <c:v>13.4877419354839</c:v>
                </c:pt>
                <c:pt idx="2108">
                  <c:v>13.318235294117599</c:v>
                </c:pt>
                <c:pt idx="2109">
                  <c:v>13.0503703703704</c:v>
                </c:pt>
                <c:pt idx="2110">
                  <c:v>14.0666666666667</c:v>
                </c:pt>
                <c:pt idx="2111">
                  <c:v>14.7752212389381</c:v>
                </c:pt>
                <c:pt idx="2112">
                  <c:v>15.4020491803279</c:v>
                </c:pt>
                <c:pt idx="2113">
                  <c:v>16.167073170731701</c:v>
                </c:pt>
                <c:pt idx="2114">
                  <c:v>16.354580152671801</c:v>
                </c:pt>
                <c:pt idx="2115">
                  <c:v>15.3535519125683</c:v>
                </c:pt>
                <c:pt idx="2116">
                  <c:v>16.426500000000001</c:v>
                </c:pt>
                <c:pt idx="2117">
                  <c:v>15.786646884273001</c:v>
                </c:pt>
                <c:pt idx="2118">
                  <c:v>14.510924369747899</c:v>
                </c:pt>
                <c:pt idx="2119">
                  <c:v>12.1390663390663</c:v>
                </c:pt>
                <c:pt idx="2120">
                  <c:v>12.933509234828501</c:v>
                </c:pt>
                <c:pt idx="2121">
                  <c:v>16.154736842105201</c:v>
                </c:pt>
                <c:pt idx="2122">
                  <c:v>15.3540084388186</c:v>
                </c:pt>
                <c:pt idx="2123">
                  <c:v>16.718888888888898</c:v>
                </c:pt>
                <c:pt idx="2124">
                  <c:v>15.233136094674601</c:v>
                </c:pt>
                <c:pt idx="2125">
                  <c:v>15.614797136038201</c:v>
                </c:pt>
                <c:pt idx="2126">
                  <c:v>14.613509060955501</c:v>
                </c:pt>
                <c:pt idx="2127">
                  <c:v>19.126053639846699</c:v>
                </c:pt>
                <c:pt idx="2128">
                  <c:v>16.351706036745401</c:v>
                </c:pt>
                <c:pt idx="2129">
                  <c:v>18.3800711743772</c:v>
                </c:pt>
                <c:pt idx="2130">
                  <c:v>13.455185185185201</c:v>
                </c:pt>
                <c:pt idx="2131">
                  <c:v>11.844741873805001</c:v>
                </c:pt>
                <c:pt idx="2132">
                  <c:v>13.0975659229209</c:v>
                </c:pt>
                <c:pt idx="2133">
                  <c:v>16.689285714285699</c:v>
                </c:pt>
                <c:pt idx="2134">
                  <c:v>15.712087912087901</c:v>
                </c:pt>
                <c:pt idx="2135">
                  <c:v>17.718543046357599</c:v>
                </c:pt>
                <c:pt idx="2136">
                  <c:v>16.5571428571429</c:v>
                </c:pt>
                <c:pt idx="2137">
                  <c:v>18.6043918918919</c:v>
                </c:pt>
                <c:pt idx="2138">
                  <c:v>18.507053941908701</c:v>
                </c:pt>
                <c:pt idx="2139">
                  <c:v>15.070790378006899</c:v>
                </c:pt>
                <c:pt idx="2140">
                  <c:v>14.664871194379399</c:v>
                </c:pt>
                <c:pt idx="2141">
                  <c:v>15.581512605042001</c:v>
                </c:pt>
                <c:pt idx="2142">
                  <c:v>16.679324894514799</c:v>
                </c:pt>
                <c:pt idx="2143">
                  <c:v>15.6810909090909</c:v>
                </c:pt>
                <c:pt idx="2144">
                  <c:v>17.2782352941176</c:v>
                </c:pt>
                <c:pt idx="2145">
                  <c:v>12.731981981982001</c:v>
                </c:pt>
                <c:pt idx="2146">
                  <c:v>12.3740740740741</c:v>
                </c:pt>
                <c:pt idx="2147">
                  <c:v>12.840703517587899</c:v>
                </c:pt>
                <c:pt idx="2148">
                  <c:v>14.9149484536083</c:v>
                </c:pt>
                <c:pt idx="2149">
                  <c:v>13.796478873239399</c:v>
                </c:pt>
                <c:pt idx="2150">
                  <c:v>18.342753623188401</c:v>
                </c:pt>
                <c:pt idx="2151">
                  <c:v>16.176752767527699</c:v>
                </c:pt>
                <c:pt idx="2152">
                  <c:v>14.860534124629099</c:v>
                </c:pt>
                <c:pt idx="2153">
                  <c:v>14.6741176470588</c:v>
                </c:pt>
                <c:pt idx="2154">
                  <c:v>12.8157142857143</c:v>
                </c:pt>
                <c:pt idx="2155">
                  <c:v>14.831679389313001</c:v>
                </c:pt>
                <c:pt idx="2156">
                  <c:v>15.3479532163743</c:v>
                </c:pt>
                <c:pt idx="2157">
                  <c:v>14.061666666666699</c:v>
                </c:pt>
                <c:pt idx="2158">
                  <c:v>15.3184049079755</c:v>
                </c:pt>
                <c:pt idx="2159">
                  <c:v>16.2569721115538</c:v>
                </c:pt>
                <c:pt idx="2160">
                  <c:v>14.7181102362205</c:v>
                </c:pt>
                <c:pt idx="2161">
                  <c:v>14.211481481481499</c:v>
                </c:pt>
                <c:pt idx="2162">
                  <c:v>16.705622489959801</c:v>
                </c:pt>
                <c:pt idx="2163">
                  <c:v>16.6503012048193</c:v>
                </c:pt>
                <c:pt idx="2164">
                  <c:v>14.6690243902439</c:v>
                </c:pt>
                <c:pt idx="2165">
                  <c:v>15.842631578947399</c:v>
                </c:pt>
                <c:pt idx="2166">
                  <c:v>16.018934911242599</c:v>
                </c:pt>
                <c:pt idx="2167">
                  <c:v>15.118771331057999</c:v>
                </c:pt>
                <c:pt idx="2168">
                  <c:v>13.4710455764075</c:v>
                </c:pt>
                <c:pt idx="2169">
                  <c:v>16.082075471698101</c:v>
                </c:pt>
                <c:pt idx="2170">
                  <c:v>16.2443298969072</c:v>
                </c:pt>
                <c:pt idx="2171">
                  <c:v>16.9033333333333</c:v>
                </c:pt>
                <c:pt idx="2172">
                  <c:v>12.536693548387101</c:v>
                </c:pt>
                <c:pt idx="2173">
                  <c:v>13.489075630252101</c:v>
                </c:pt>
                <c:pt idx="2174">
                  <c:v>11.8240837696335</c:v>
                </c:pt>
                <c:pt idx="2175">
                  <c:v>17.332094594594601</c:v>
                </c:pt>
                <c:pt idx="2176">
                  <c:v>16.8357664233577</c:v>
                </c:pt>
                <c:pt idx="2177">
                  <c:v>18.1456456456457</c:v>
                </c:pt>
                <c:pt idx="2178">
                  <c:v>16.6943396226415</c:v>
                </c:pt>
                <c:pt idx="2179">
                  <c:v>15.8667896678967</c:v>
                </c:pt>
                <c:pt idx="2180">
                  <c:v>16.371290322580698</c:v>
                </c:pt>
                <c:pt idx="2181">
                  <c:v>13.008802816901399</c:v>
                </c:pt>
                <c:pt idx="2182">
                  <c:v>15.1603125</c:v>
                </c:pt>
                <c:pt idx="2183">
                  <c:v>11.877083333333299</c:v>
                </c:pt>
                <c:pt idx="2184">
                  <c:v>16.315126050420201</c:v>
                </c:pt>
                <c:pt idx="2185">
                  <c:v>13.6882352941177</c:v>
                </c:pt>
                <c:pt idx="2186">
                  <c:v>13.7715654952077</c:v>
                </c:pt>
                <c:pt idx="2187">
                  <c:v>14.3265957446808</c:v>
                </c:pt>
                <c:pt idx="2188">
                  <c:v>14.2214285714286</c:v>
                </c:pt>
                <c:pt idx="2189">
                  <c:v>12.148</c:v>
                </c:pt>
                <c:pt idx="2190">
                  <c:v>13.673500000000001</c:v>
                </c:pt>
                <c:pt idx="2191">
                  <c:v>14.405214723926401</c:v>
                </c:pt>
                <c:pt idx="2192">
                  <c:v>13.3933014354067</c:v>
                </c:pt>
                <c:pt idx="2193">
                  <c:v>16.1522255192878</c:v>
                </c:pt>
                <c:pt idx="2194">
                  <c:v>19.5331877729258</c:v>
                </c:pt>
                <c:pt idx="2195">
                  <c:v>16.288218390804602</c:v>
                </c:pt>
                <c:pt idx="2196">
                  <c:v>16.589903846153899</c:v>
                </c:pt>
                <c:pt idx="2197">
                  <c:v>16.4441176470588</c:v>
                </c:pt>
                <c:pt idx="2198">
                  <c:v>15.666201117318399</c:v>
                </c:pt>
                <c:pt idx="2199">
                  <c:v>12.953725490196099</c:v>
                </c:pt>
                <c:pt idx="2200">
                  <c:v>14.5006134969325</c:v>
                </c:pt>
                <c:pt idx="2201">
                  <c:v>12.650726978998399</c:v>
                </c:pt>
                <c:pt idx="2202">
                  <c:v>13.502011494252899</c:v>
                </c:pt>
                <c:pt idx="2203">
                  <c:v>14.102915451895001</c:v>
                </c:pt>
                <c:pt idx="2204">
                  <c:v>14.3252525252525</c:v>
                </c:pt>
                <c:pt idx="2205">
                  <c:v>15.6227799227799</c:v>
                </c:pt>
                <c:pt idx="2206">
                  <c:v>14.0403846153846</c:v>
                </c:pt>
                <c:pt idx="2207">
                  <c:v>15.366176470588201</c:v>
                </c:pt>
                <c:pt idx="2208">
                  <c:v>15.6569395017793</c:v>
                </c:pt>
                <c:pt idx="2209">
                  <c:v>16.989999999999998</c:v>
                </c:pt>
                <c:pt idx="2210">
                  <c:v>15.933788395904401</c:v>
                </c:pt>
                <c:pt idx="2211">
                  <c:v>13.6929032258065</c:v>
                </c:pt>
                <c:pt idx="2212">
                  <c:v>12.179166666666699</c:v>
                </c:pt>
                <c:pt idx="2213">
                  <c:v>12.3617224880383</c:v>
                </c:pt>
                <c:pt idx="2214">
                  <c:v>15.4859903381642</c:v>
                </c:pt>
                <c:pt idx="2215">
                  <c:v>17.8564766839378</c:v>
                </c:pt>
                <c:pt idx="2216">
                  <c:v>14.7319444444444</c:v>
                </c:pt>
                <c:pt idx="2217">
                  <c:v>13.8743902439024</c:v>
                </c:pt>
                <c:pt idx="2218">
                  <c:v>14.5942598187311</c:v>
                </c:pt>
                <c:pt idx="2219">
                  <c:v>13.4586994727592</c:v>
                </c:pt>
                <c:pt idx="2220">
                  <c:v>15.984210526315801</c:v>
                </c:pt>
                <c:pt idx="2221">
                  <c:v>14.5740890688259</c:v>
                </c:pt>
                <c:pt idx="2222">
                  <c:v>14.6679442508711</c:v>
                </c:pt>
                <c:pt idx="2223">
                  <c:v>17.729047619047599</c:v>
                </c:pt>
                <c:pt idx="2224">
                  <c:v>16.3380434782609</c:v>
                </c:pt>
                <c:pt idx="2225">
                  <c:v>16.4229064039409</c:v>
                </c:pt>
                <c:pt idx="2226">
                  <c:v>16.5635593220339</c:v>
                </c:pt>
                <c:pt idx="2227">
                  <c:v>18.933333333333302</c:v>
                </c:pt>
                <c:pt idx="2228">
                  <c:v>18.331372549019601</c:v>
                </c:pt>
                <c:pt idx="2229">
                  <c:v>15.2452702702703</c:v>
                </c:pt>
                <c:pt idx="2230">
                  <c:v>15.6078125</c:v>
                </c:pt>
                <c:pt idx="2231">
                  <c:v>13.5597122302158</c:v>
                </c:pt>
                <c:pt idx="2232">
                  <c:v>16.394879518072301</c:v>
                </c:pt>
                <c:pt idx="2233">
                  <c:v>17.179856115107899</c:v>
                </c:pt>
                <c:pt idx="2234">
                  <c:v>16.199514563106799</c:v>
                </c:pt>
                <c:pt idx="2235">
                  <c:v>18.1003424657534</c:v>
                </c:pt>
                <c:pt idx="2236">
                  <c:v>15.747107438016499</c:v>
                </c:pt>
                <c:pt idx="2237">
                  <c:v>16.7975265017668</c:v>
                </c:pt>
                <c:pt idx="2238">
                  <c:v>17.145595854922298</c:v>
                </c:pt>
                <c:pt idx="2239">
                  <c:v>16.9634782608696</c:v>
                </c:pt>
                <c:pt idx="2240">
                  <c:v>15.4816384180791</c:v>
                </c:pt>
                <c:pt idx="2241">
                  <c:v>16.976291793313099</c:v>
                </c:pt>
                <c:pt idx="2242">
                  <c:v>16.616317991631799</c:v>
                </c:pt>
                <c:pt idx="2243">
                  <c:v>15.408288770053501</c:v>
                </c:pt>
                <c:pt idx="2244">
                  <c:v>14.7322314049587</c:v>
                </c:pt>
                <c:pt idx="2245">
                  <c:v>12.715614617940201</c:v>
                </c:pt>
                <c:pt idx="2246">
                  <c:v>13.179635761589401</c:v>
                </c:pt>
                <c:pt idx="2247">
                  <c:v>14.8909090909091</c:v>
                </c:pt>
                <c:pt idx="2248">
                  <c:v>14.121978021978</c:v>
                </c:pt>
                <c:pt idx="2249">
                  <c:v>14.676206896551699</c:v>
                </c:pt>
                <c:pt idx="2250">
                  <c:v>16.443362831858401</c:v>
                </c:pt>
                <c:pt idx="2251">
                  <c:v>16.413259668508299</c:v>
                </c:pt>
                <c:pt idx="2252">
                  <c:v>14.6557457212714</c:v>
                </c:pt>
                <c:pt idx="2253">
                  <c:v>14.578494623655899</c:v>
                </c:pt>
                <c:pt idx="2254">
                  <c:v>15.8160458452722</c:v>
                </c:pt>
                <c:pt idx="2255">
                  <c:v>14.670212765957499</c:v>
                </c:pt>
                <c:pt idx="2256">
                  <c:v>12.9671597633136</c:v>
                </c:pt>
                <c:pt idx="2257">
                  <c:v>13.2384892086331</c:v>
                </c:pt>
                <c:pt idx="2258">
                  <c:v>13.536759581881499</c:v>
                </c:pt>
                <c:pt idx="2259">
                  <c:v>17.0389513108614</c:v>
                </c:pt>
                <c:pt idx="2260">
                  <c:v>18.113043478260899</c:v>
                </c:pt>
                <c:pt idx="2261">
                  <c:v>15.5185185185185</c:v>
                </c:pt>
                <c:pt idx="2262">
                  <c:v>17.382530120481899</c:v>
                </c:pt>
                <c:pt idx="2263">
                  <c:v>15.967029972752</c:v>
                </c:pt>
                <c:pt idx="2264">
                  <c:v>14.9964769647697</c:v>
                </c:pt>
                <c:pt idx="2265">
                  <c:v>17.206498194945802</c:v>
                </c:pt>
                <c:pt idx="2266">
                  <c:v>13.062015503875999</c:v>
                </c:pt>
                <c:pt idx="2267">
                  <c:v>14.4409604519774</c:v>
                </c:pt>
                <c:pt idx="2268">
                  <c:v>16.909482758620701</c:v>
                </c:pt>
                <c:pt idx="2269">
                  <c:v>14.4754646840149</c:v>
                </c:pt>
                <c:pt idx="2270">
                  <c:v>16.4924</c:v>
                </c:pt>
                <c:pt idx="2271">
                  <c:v>15.9100286532951</c:v>
                </c:pt>
                <c:pt idx="2272">
                  <c:v>17.176892430278901</c:v>
                </c:pt>
                <c:pt idx="2273">
                  <c:v>16.9438547486034</c:v>
                </c:pt>
                <c:pt idx="2274">
                  <c:v>15.810021786492401</c:v>
                </c:pt>
                <c:pt idx="2275">
                  <c:v>14.305395683453201</c:v>
                </c:pt>
                <c:pt idx="2276">
                  <c:v>14.825069637883001</c:v>
                </c:pt>
                <c:pt idx="2277">
                  <c:v>13.5026565464896</c:v>
                </c:pt>
                <c:pt idx="2278">
                  <c:v>11.0883534136546</c:v>
                </c:pt>
                <c:pt idx="2279">
                  <c:v>12.742857142857099</c:v>
                </c:pt>
                <c:pt idx="2280">
                  <c:v>13.6173745173745</c:v>
                </c:pt>
                <c:pt idx="2281">
                  <c:v>13.339274924471299</c:v>
                </c:pt>
                <c:pt idx="2282">
                  <c:v>16.7169047619048</c:v>
                </c:pt>
                <c:pt idx="2283">
                  <c:v>14.7546623794212</c:v>
                </c:pt>
                <c:pt idx="2284">
                  <c:v>15.8489614243323</c:v>
                </c:pt>
                <c:pt idx="2285">
                  <c:v>15.9298245614035</c:v>
                </c:pt>
                <c:pt idx="2286">
                  <c:v>16.889508196721302</c:v>
                </c:pt>
                <c:pt idx="2287">
                  <c:v>16.975362318840599</c:v>
                </c:pt>
                <c:pt idx="2288">
                  <c:v>14.220081967213099</c:v>
                </c:pt>
                <c:pt idx="2289">
                  <c:v>16.1521875</c:v>
                </c:pt>
                <c:pt idx="2290">
                  <c:v>15.2551839464883</c:v>
                </c:pt>
                <c:pt idx="2291">
                  <c:v>14.3760975609756</c:v>
                </c:pt>
                <c:pt idx="2292">
                  <c:v>13.634090909090901</c:v>
                </c:pt>
                <c:pt idx="2293">
                  <c:v>13.8363420427553</c:v>
                </c:pt>
                <c:pt idx="2294">
                  <c:v>11.7565088757397</c:v>
                </c:pt>
                <c:pt idx="2295">
                  <c:v>17.278787878787899</c:v>
                </c:pt>
                <c:pt idx="2296">
                  <c:v>15.472413793103501</c:v>
                </c:pt>
                <c:pt idx="2297">
                  <c:v>16.2894230769231</c:v>
                </c:pt>
                <c:pt idx="2298">
                  <c:v>14.19146567718</c:v>
                </c:pt>
                <c:pt idx="2299">
                  <c:v>13.6813397129187</c:v>
                </c:pt>
                <c:pt idx="2300">
                  <c:v>14.204575163398699</c:v>
                </c:pt>
                <c:pt idx="2301">
                  <c:v>15.1200636942675</c:v>
                </c:pt>
                <c:pt idx="2302">
                  <c:v>15.4668874172185</c:v>
                </c:pt>
                <c:pt idx="2303">
                  <c:v>15.7604026845638</c:v>
                </c:pt>
                <c:pt idx="2304">
                  <c:v>16.353773584905699</c:v>
                </c:pt>
                <c:pt idx="2305">
                  <c:v>14.165234375000001</c:v>
                </c:pt>
                <c:pt idx="2306">
                  <c:v>17.673267326732699</c:v>
                </c:pt>
                <c:pt idx="2307">
                  <c:v>16.754629629629601</c:v>
                </c:pt>
                <c:pt idx="2308">
                  <c:v>16.886231884057999</c:v>
                </c:pt>
                <c:pt idx="2309">
                  <c:v>16.515968586387402</c:v>
                </c:pt>
                <c:pt idx="2310">
                  <c:v>18.184403669724801</c:v>
                </c:pt>
                <c:pt idx="2311">
                  <c:v>16.0589595375722</c:v>
                </c:pt>
                <c:pt idx="2312">
                  <c:v>16.874005305039798</c:v>
                </c:pt>
                <c:pt idx="2313">
                  <c:v>13.115948275862101</c:v>
                </c:pt>
                <c:pt idx="2314">
                  <c:v>12.948601398601401</c:v>
                </c:pt>
                <c:pt idx="2315">
                  <c:v>11.178920308483301</c:v>
                </c:pt>
                <c:pt idx="2316">
                  <c:v>16.839376770538198</c:v>
                </c:pt>
                <c:pt idx="2317">
                  <c:v>17.068292682926799</c:v>
                </c:pt>
                <c:pt idx="2318">
                  <c:v>18.331250000000001</c:v>
                </c:pt>
                <c:pt idx="2319">
                  <c:v>14.196571428571399</c:v>
                </c:pt>
                <c:pt idx="2320">
                  <c:v>13.454022988505701</c:v>
                </c:pt>
                <c:pt idx="2321">
                  <c:v>11.883870967741901</c:v>
                </c:pt>
                <c:pt idx="2322">
                  <c:v>13.9775342465754</c:v>
                </c:pt>
                <c:pt idx="2323">
                  <c:v>15.760984848484799</c:v>
                </c:pt>
                <c:pt idx="2324">
                  <c:v>16.107668711656501</c:v>
                </c:pt>
                <c:pt idx="2325">
                  <c:v>14.2624145785877</c:v>
                </c:pt>
                <c:pt idx="2326">
                  <c:v>14.345663265306101</c:v>
                </c:pt>
                <c:pt idx="2327">
                  <c:v>14.118118466899</c:v>
                </c:pt>
                <c:pt idx="2328">
                  <c:v>17.0127795527156</c:v>
                </c:pt>
                <c:pt idx="2329">
                  <c:v>15.2488636363636</c:v>
                </c:pt>
                <c:pt idx="2330">
                  <c:v>15.7045045045045</c:v>
                </c:pt>
                <c:pt idx="2331">
                  <c:v>15.7867532467532</c:v>
                </c:pt>
                <c:pt idx="2332">
                  <c:v>14.5789883268483</c:v>
                </c:pt>
                <c:pt idx="2333">
                  <c:v>15.8761363636364</c:v>
                </c:pt>
                <c:pt idx="2334">
                  <c:v>15.2467706013363</c:v>
                </c:pt>
                <c:pt idx="2335">
                  <c:v>11.7601973684211</c:v>
                </c:pt>
                <c:pt idx="2336">
                  <c:v>12.5057339449541</c:v>
                </c:pt>
                <c:pt idx="2337">
                  <c:v>17.273809523809501</c:v>
                </c:pt>
                <c:pt idx="2338">
                  <c:v>13.5835051546392</c:v>
                </c:pt>
                <c:pt idx="2339">
                  <c:v>16.961502347417799</c:v>
                </c:pt>
                <c:pt idx="2340">
                  <c:v>15.446949602122</c:v>
                </c:pt>
                <c:pt idx="2341">
                  <c:v>15.5171428571429</c:v>
                </c:pt>
                <c:pt idx="2342">
                  <c:v>15.0833333333333</c:v>
                </c:pt>
                <c:pt idx="2343">
                  <c:v>13.2208566108007</c:v>
                </c:pt>
                <c:pt idx="2344">
                  <c:v>14.268253968253999</c:v>
                </c:pt>
                <c:pt idx="2345">
                  <c:v>13.6194647201946</c:v>
                </c:pt>
                <c:pt idx="2346">
                  <c:v>15.903623188405801</c:v>
                </c:pt>
                <c:pt idx="2347">
                  <c:v>15.277990430621999</c:v>
                </c:pt>
                <c:pt idx="2348">
                  <c:v>15.100425531914899</c:v>
                </c:pt>
                <c:pt idx="2349">
                  <c:v>17.150512820512802</c:v>
                </c:pt>
                <c:pt idx="2350">
                  <c:v>17.0290322580645</c:v>
                </c:pt>
                <c:pt idx="2351">
                  <c:v>14.489578713968999</c:v>
                </c:pt>
                <c:pt idx="2352">
                  <c:v>15.269055374592799</c:v>
                </c:pt>
                <c:pt idx="2353">
                  <c:v>15.814722222222199</c:v>
                </c:pt>
                <c:pt idx="2354">
                  <c:v>13.6070588235294</c:v>
                </c:pt>
                <c:pt idx="2355">
                  <c:v>17.243617021276599</c:v>
                </c:pt>
                <c:pt idx="2356">
                  <c:v>17.7595141700405</c:v>
                </c:pt>
                <c:pt idx="2357">
                  <c:v>16.860669456066901</c:v>
                </c:pt>
                <c:pt idx="2358">
                  <c:v>18.072590361445801</c:v>
                </c:pt>
                <c:pt idx="2359">
                  <c:v>14.796491228070201</c:v>
                </c:pt>
                <c:pt idx="2360">
                  <c:v>16.8386934673367</c:v>
                </c:pt>
                <c:pt idx="2361">
                  <c:v>17.989181286549702</c:v>
                </c:pt>
                <c:pt idx="2362">
                  <c:v>15.9650980392157</c:v>
                </c:pt>
                <c:pt idx="2363">
                  <c:v>17.2758112094395</c:v>
                </c:pt>
                <c:pt idx="2364">
                  <c:v>13.3291512915129</c:v>
                </c:pt>
                <c:pt idx="2365">
                  <c:v>12.950721153846199</c:v>
                </c:pt>
                <c:pt idx="2366">
                  <c:v>14.0279069767442</c:v>
                </c:pt>
                <c:pt idx="2367">
                  <c:v>17.8846827133479</c:v>
                </c:pt>
                <c:pt idx="2368">
                  <c:v>16.5</c:v>
                </c:pt>
                <c:pt idx="2369">
                  <c:v>15.1855633802817</c:v>
                </c:pt>
                <c:pt idx="2370">
                  <c:v>15.438095238095199</c:v>
                </c:pt>
                <c:pt idx="2371">
                  <c:v>14.924390243902399</c:v>
                </c:pt>
                <c:pt idx="2372">
                  <c:v>13.5980225988701</c:v>
                </c:pt>
                <c:pt idx="2373">
                  <c:v>16.0548821548822</c:v>
                </c:pt>
                <c:pt idx="2374">
                  <c:v>13.1245689655172</c:v>
                </c:pt>
                <c:pt idx="2375">
                  <c:v>16.1304526748971</c:v>
                </c:pt>
                <c:pt idx="2376">
                  <c:v>16.4119658119658</c:v>
                </c:pt>
                <c:pt idx="2377">
                  <c:v>16.676947040498401</c:v>
                </c:pt>
                <c:pt idx="2378">
                  <c:v>16.248097826087001</c:v>
                </c:pt>
                <c:pt idx="2379">
                  <c:v>15.9767973856209</c:v>
                </c:pt>
                <c:pt idx="2380">
                  <c:v>16.6227748691099</c:v>
                </c:pt>
                <c:pt idx="2381">
                  <c:v>14.2441176470588</c:v>
                </c:pt>
                <c:pt idx="2382">
                  <c:v>14.6345394736842</c:v>
                </c:pt>
                <c:pt idx="2383">
                  <c:v>14.8822314049587</c:v>
                </c:pt>
                <c:pt idx="2384">
                  <c:v>14.224653739612201</c:v>
                </c:pt>
                <c:pt idx="2385">
                  <c:v>16.864525993883799</c:v>
                </c:pt>
                <c:pt idx="2386">
                  <c:v>16.123648648648601</c:v>
                </c:pt>
                <c:pt idx="2387">
                  <c:v>15.440223463687101</c:v>
                </c:pt>
                <c:pt idx="2388">
                  <c:v>14.025829383886199</c:v>
                </c:pt>
                <c:pt idx="2389">
                  <c:v>13.9223451327434</c:v>
                </c:pt>
                <c:pt idx="2390">
                  <c:v>13.3816554809843</c:v>
                </c:pt>
                <c:pt idx="2391">
                  <c:v>15.698734177215201</c:v>
                </c:pt>
                <c:pt idx="2392">
                  <c:v>15.8724035608309</c:v>
                </c:pt>
                <c:pt idx="2393">
                  <c:v>17.8878892733564</c:v>
                </c:pt>
                <c:pt idx="2394">
                  <c:v>12.3096551724138</c:v>
                </c:pt>
                <c:pt idx="2395">
                  <c:v>12.063000000000001</c:v>
                </c:pt>
                <c:pt idx="2396">
                  <c:v>11.692500000000001</c:v>
                </c:pt>
                <c:pt idx="2397">
                  <c:v>15.2126153846154</c:v>
                </c:pt>
                <c:pt idx="2398">
                  <c:v>14.407317073170701</c:v>
                </c:pt>
                <c:pt idx="2399">
                  <c:v>15.1834437086093</c:v>
                </c:pt>
                <c:pt idx="2400">
                  <c:v>15.210300429184599</c:v>
                </c:pt>
                <c:pt idx="2401">
                  <c:v>16.139607843137199</c:v>
                </c:pt>
                <c:pt idx="2402">
                  <c:v>13.9985559566787</c:v>
                </c:pt>
                <c:pt idx="2403">
                  <c:v>12.9636363636364</c:v>
                </c:pt>
                <c:pt idx="2404">
                  <c:v>13.8803278688525</c:v>
                </c:pt>
                <c:pt idx="2405">
                  <c:v>13.9653846153846</c:v>
                </c:pt>
                <c:pt idx="2406">
                  <c:v>14.310582010581999</c:v>
                </c:pt>
                <c:pt idx="2407">
                  <c:v>12.299134948096899</c:v>
                </c:pt>
                <c:pt idx="2408">
                  <c:v>13.218932038835</c:v>
                </c:pt>
                <c:pt idx="2409">
                  <c:v>12.702528089887601</c:v>
                </c:pt>
                <c:pt idx="2410">
                  <c:v>14.232325141777</c:v>
                </c:pt>
                <c:pt idx="2411">
                  <c:v>12.5548979591837</c:v>
                </c:pt>
                <c:pt idx="2412">
                  <c:v>15.205022831050201</c:v>
                </c:pt>
                <c:pt idx="2413">
                  <c:v>13.5532818532819</c:v>
                </c:pt>
                <c:pt idx="2414">
                  <c:v>14.031223628692</c:v>
                </c:pt>
                <c:pt idx="2415">
                  <c:v>15.8958208955224</c:v>
                </c:pt>
                <c:pt idx="2416">
                  <c:v>16.284567901234599</c:v>
                </c:pt>
                <c:pt idx="2417">
                  <c:v>15.9949152542373</c:v>
                </c:pt>
                <c:pt idx="2418">
                  <c:v>12.0165938864629</c:v>
                </c:pt>
                <c:pt idx="2419">
                  <c:v>12.704573804573799</c:v>
                </c:pt>
                <c:pt idx="2420">
                  <c:v>12.725430210325101</c:v>
                </c:pt>
                <c:pt idx="2421">
                  <c:v>13.365873015872999</c:v>
                </c:pt>
                <c:pt idx="2422">
                  <c:v>11.7129133858268</c:v>
                </c:pt>
                <c:pt idx="2423">
                  <c:v>11.9957095709571</c:v>
                </c:pt>
                <c:pt idx="2424">
                  <c:v>13.4830555555556</c:v>
                </c:pt>
                <c:pt idx="2425">
                  <c:v>12.9977386934673</c:v>
                </c:pt>
                <c:pt idx="2426">
                  <c:v>13.956555772994101</c:v>
                </c:pt>
                <c:pt idx="2427">
                  <c:v>15.0057692307692</c:v>
                </c:pt>
                <c:pt idx="2428">
                  <c:v>14.751335311572699</c:v>
                </c:pt>
                <c:pt idx="2429">
                  <c:v>14.3430167597765</c:v>
                </c:pt>
                <c:pt idx="2430">
                  <c:v>16.2981220657277</c:v>
                </c:pt>
                <c:pt idx="2431">
                  <c:v>15.7359693877551</c:v>
                </c:pt>
                <c:pt idx="2432">
                  <c:v>15.696675900277</c:v>
                </c:pt>
                <c:pt idx="2433">
                  <c:v>13.147787610619501</c:v>
                </c:pt>
                <c:pt idx="2434">
                  <c:v>11.680722891566299</c:v>
                </c:pt>
                <c:pt idx="2435">
                  <c:v>12.2864238410596</c:v>
                </c:pt>
                <c:pt idx="2436">
                  <c:v>14.112</c:v>
                </c:pt>
                <c:pt idx="2437">
                  <c:v>12.805379746835399</c:v>
                </c:pt>
                <c:pt idx="2438">
                  <c:v>14.8699275362319</c:v>
                </c:pt>
                <c:pt idx="2439">
                  <c:v>12.698105263157901</c:v>
                </c:pt>
                <c:pt idx="2440">
                  <c:v>13.309271523178801</c:v>
                </c:pt>
                <c:pt idx="2441">
                  <c:v>14.1602240896358</c:v>
                </c:pt>
                <c:pt idx="2442">
                  <c:v>15.6698979591837</c:v>
                </c:pt>
                <c:pt idx="2443">
                  <c:v>13.9834355828221</c:v>
                </c:pt>
                <c:pt idx="2444">
                  <c:v>14.919195046439601</c:v>
                </c:pt>
                <c:pt idx="2445">
                  <c:v>15.2543417366947</c:v>
                </c:pt>
                <c:pt idx="2446">
                  <c:v>14.3709677419355</c:v>
                </c:pt>
                <c:pt idx="2447">
                  <c:v>13.9610062893082</c:v>
                </c:pt>
                <c:pt idx="2448">
                  <c:v>15.8156010230179</c:v>
                </c:pt>
                <c:pt idx="2449">
                  <c:v>15.602981651376201</c:v>
                </c:pt>
                <c:pt idx="2450">
                  <c:v>13.3058111380145</c:v>
                </c:pt>
                <c:pt idx="2451">
                  <c:v>13.9156069364162</c:v>
                </c:pt>
                <c:pt idx="2452">
                  <c:v>14.1583050847458</c:v>
                </c:pt>
                <c:pt idx="2453">
                  <c:v>12.693283582089601</c:v>
                </c:pt>
                <c:pt idx="2454">
                  <c:v>13.2869209809264</c:v>
                </c:pt>
                <c:pt idx="2455">
                  <c:v>11.943703703703701</c:v>
                </c:pt>
                <c:pt idx="2456">
                  <c:v>11.8201101928375</c:v>
                </c:pt>
                <c:pt idx="2457">
                  <c:v>13.48891966759</c:v>
                </c:pt>
                <c:pt idx="2458">
                  <c:v>11.6576305220884</c:v>
                </c:pt>
                <c:pt idx="2459">
                  <c:v>11.759815950920199</c:v>
                </c:pt>
                <c:pt idx="2460">
                  <c:v>16.824423963133601</c:v>
                </c:pt>
                <c:pt idx="2461">
                  <c:v>15.74</c:v>
                </c:pt>
                <c:pt idx="2462">
                  <c:v>17.598684210526301</c:v>
                </c:pt>
                <c:pt idx="2463">
                  <c:v>16.6674418604651</c:v>
                </c:pt>
                <c:pt idx="2464">
                  <c:v>16.5570291777188</c:v>
                </c:pt>
                <c:pt idx="2465">
                  <c:v>17.662545454545501</c:v>
                </c:pt>
                <c:pt idx="2466">
                  <c:v>16.9375</c:v>
                </c:pt>
                <c:pt idx="2467">
                  <c:v>15.2400722021661</c:v>
                </c:pt>
                <c:pt idx="2468">
                  <c:v>17.396581196581199</c:v>
                </c:pt>
                <c:pt idx="2469">
                  <c:v>17.137096774193498</c:v>
                </c:pt>
                <c:pt idx="2470">
                  <c:v>15.078113207547201</c:v>
                </c:pt>
                <c:pt idx="2471">
                  <c:v>15.6959183673469</c:v>
                </c:pt>
                <c:pt idx="2472">
                  <c:v>12.9035812672176</c:v>
                </c:pt>
                <c:pt idx="2473">
                  <c:v>12.832962962963</c:v>
                </c:pt>
                <c:pt idx="2474">
                  <c:v>11.055818965517201</c:v>
                </c:pt>
                <c:pt idx="2475">
                  <c:v>16.979629629629599</c:v>
                </c:pt>
                <c:pt idx="2476">
                  <c:v>15.0475065616798</c:v>
                </c:pt>
                <c:pt idx="2477">
                  <c:v>16.9155642023346</c:v>
                </c:pt>
                <c:pt idx="2478">
                  <c:v>17.074999999999999</c:v>
                </c:pt>
                <c:pt idx="2479">
                  <c:v>14.618159806295401</c:v>
                </c:pt>
                <c:pt idx="2480">
                  <c:v>16.254838709677401</c:v>
                </c:pt>
                <c:pt idx="2481">
                  <c:v>13.5494505494505</c:v>
                </c:pt>
                <c:pt idx="2482">
                  <c:v>13.235245901639299</c:v>
                </c:pt>
                <c:pt idx="2483">
                  <c:v>13.858726415094299</c:v>
                </c:pt>
                <c:pt idx="2484">
                  <c:v>15.442244224422399</c:v>
                </c:pt>
                <c:pt idx="2485">
                  <c:v>16.255652173913099</c:v>
                </c:pt>
                <c:pt idx="2486">
                  <c:v>15.472923076923101</c:v>
                </c:pt>
                <c:pt idx="2487">
                  <c:v>15.6866096866097</c:v>
                </c:pt>
                <c:pt idx="2488">
                  <c:v>15.726947368420999</c:v>
                </c:pt>
                <c:pt idx="2489">
                  <c:v>14.5034653465347</c:v>
                </c:pt>
                <c:pt idx="2490">
                  <c:v>15.3496368038741</c:v>
                </c:pt>
                <c:pt idx="2491">
                  <c:v>15.0475845410628</c:v>
                </c:pt>
                <c:pt idx="2492">
                  <c:v>14.367793240556701</c:v>
                </c:pt>
                <c:pt idx="2493">
                  <c:v>17.282044887780501</c:v>
                </c:pt>
                <c:pt idx="2494">
                  <c:v>18.4029315960912</c:v>
                </c:pt>
                <c:pt idx="2495">
                  <c:v>14.206825938566601</c:v>
                </c:pt>
                <c:pt idx="2496">
                  <c:v>17.3552486187846</c:v>
                </c:pt>
                <c:pt idx="2497">
                  <c:v>17.7652014652015</c:v>
                </c:pt>
                <c:pt idx="2498">
                  <c:v>17.3052631578948</c:v>
                </c:pt>
                <c:pt idx="2499">
                  <c:v>16.043928571428602</c:v>
                </c:pt>
                <c:pt idx="2500">
                  <c:v>16.328834355828199</c:v>
                </c:pt>
                <c:pt idx="2501">
                  <c:v>16.5769759450172</c:v>
                </c:pt>
                <c:pt idx="2502">
                  <c:v>14.721398305084801</c:v>
                </c:pt>
                <c:pt idx="2503">
                  <c:v>14.188275862069</c:v>
                </c:pt>
                <c:pt idx="2504">
                  <c:v>14.1893410852713</c:v>
                </c:pt>
                <c:pt idx="2505">
                  <c:v>14.3368852459016</c:v>
                </c:pt>
                <c:pt idx="2506">
                  <c:v>15.559574468085099</c:v>
                </c:pt>
                <c:pt idx="2507">
                  <c:v>14.031541218638001</c:v>
                </c:pt>
                <c:pt idx="2508">
                  <c:v>14.1126159554731</c:v>
                </c:pt>
                <c:pt idx="2509">
                  <c:v>15.686638830897699</c:v>
                </c:pt>
                <c:pt idx="2510">
                  <c:v>12.7253443526171</c:v>
                </c:pt>
                <c:pt idx="2511">
                  <c:v>15.032400000000001</c:v>
                </c:pt>
                <c:pt idx="2512">
                  <c:v>19.1334905660377</c:v>
                </c:pt>
                <c:pt idx="2513">
                  <c:v>13.866023166023201</c:v>
                </c:pt>
                <c:pt idx="2514">
                  <c:v>15.992788461538501</c:v>
                </c:pt>
                <c:pt idx="2515">
                  <c:v>17.085024154589401</c:v>
                </c:pt>
                <c:pt idx="2516">
                  <c:v>15.876016260162601</c:v>
                </c:pt>
                <c:pt idx="2517">
                  <c:v>14.124161073825499</c:v>
                </c:pt>
                <c:pt idx="2518">
                  <c:v>14.332075471698101</c:v>
                </c:pt>
                <c:pt idx="2519">
                  <c:v>13.7066513761468</c:v>
                </c:pt>
                <c:pt idx="2520">
                  <c:v>14.028186714542199</c:v>
                </c:pt>
                <c:pt idx="2521">
                  <c:v>15.929425837320601</c:v>
                </c:pt>
                <c:pt idx="2522">
                  <c:v>13.0494186046512</c:v>
                </c:pt>
                <c:pt idx="2523">
                  <c:v>15.8225396825397</c:v>
                </c:pt>
                <c:pt idx="2524">
                  <c:v>16.749333333333301</c:v>
                </c:pt>
                <c:pt idx="2525">
                  <c:v>15.2561514195584</c:v>
                </c:pt>
                <c:pt idx="2526">
                  <c:v>16.103873239436599</c:v>
                </c:pt>
                <c:pt idx="2527">
                  <c:v>16.709558823529399</c:v>
                </c:pt>
                <c:pt idx="2528">
                  <c:v>17.737628865979399</c:v>
                </c:pt>
                <c:pt idx="2529">
                  <c:v>17.651912568305999</c:v>
                </c:pt>
                <c:pt idx="2530">
                  <c:v>17.1911016949153</c:v>
                </c:pt>
                <c:pt idx="2531">
                  <c:v>16.736700336700299</c:v>
                </c:pt>
                <c:pt idx="2532">
                  <c:v>14.326763990267599</c:v>
                </c:pt>
                <c:pt idx="2533">
                  <c:v>12.702846975089001</c:v>
                </c:pt>
                <c:pt idx="2534">
                  <c:v>13.0461538461538</c:v>
                </c:pt>
                <c:pt idx="2535">
                  <c:v>13.6082437275986</c:v>
                </c:pt>
                <c:pt idx="2536">
                  <c:v>13.281818181818201</c:v>
                </c:pt>
                <c:pt idx="2537">
                  <c:v>12.830126582278499</c:v>
                </c:pt>
                <c:pt idx="2538">
                  <c:v>15.1913746630728</c:v>
                </c:pt>
                <c:pt idx="2539">
                  <c:v>15.784715025906699</c:v>
                </c:pt>
                <c:pt idx="2540">
                  <c:v>16.997306397306399</c:v>
                </c:pt>
                <c:pt idx="2541">
                  <c:v>14.828292682926801</c:v>
                </c:pt>
                <c:pt idx="2542">
                  <c:v>12.6955145118733</c:v>
                </c:pt>
                <c:pt idx="2543">
                  <c:v>14.5920903954802</c:v>
                </c:pt>
                <c:pt idx="2544">
                  <c:v>13.922222222222199</c:v>
                </c:pt>
                <c:pt idx="2545">
                  <c:v>15.8866438356164</c:v>
                </c:pt>
                <c:pt idx="2546">
                  <c:v>13.480534351145099</c:v>
                </c:pt>
                <c:pt idx="2547">
                  <c:v>15.644</c:v>
                </c:pt>
                <c:pt idx="2548">
                  <c:v>16.1068111455108</c:v>
                </c:pt>
                <c:pt idx="2549">
                  <c:v>16.5944272445821</c:v>
                </c:pt>
                <c:pt idx="2550">
                  <c:v>15.7881355932203</c:v>
                </c:pt>
                <c:pt idx="2551">
                  <c:v>15.7064516129032</c:v>
                </c:pt>
                <c:pt idx="2552">
                  <c:v>13.4252525252525</c:v>
                </c:pt>
                <c:pt idx="2553">
                  <c:v>17.148743718593</c:v>
                </c:pt>
                <c:pt idx="2554">
                  <c:v>16.1041666666667</c:v>
                </c:pt>
                <c:pt idx="2555">
                  <c:v>15.0977142857143</c:v>
                </c:pt>
                <c:pt idx="2556">
                  <c:v>14.969064748201401</c:v>
                </c:pt>
                <c:pt idx="2557">
                  <c:v>14.175826446281</c:v>
                </c:pt>
                <c:pt idx="2558">
                  <c:v>12.6528735632184</c:v>
                </c:pt>
                <c:pt idx="2559">
                  <c:v>14.663656387665201</c:v>
                </c:pt>
                <c:pt idx="2560">
                  <c:v>12.6086956521739</c:v>
                </c:pt>
                <c:pt idx="2561">
                  <c:v>13.7162213740458</c:v>
                </c:pt>
                <c:pt idx="2562">
                  <c:v>16.211347517730498</c:v>
                </c:pt>
                <c:pt idx="2563">
                  <c:v>13.583678756476701</c:v>
                </c:pt>
                <c:pt idx="2564">
                  <c:v>13.447727272727301</c:v>
                </c:pt>
                <c:pt idx="2565">
                  <c:v>19.343867924528301</c:v>
                </c:pt>
                <c:pt idx="2566">
                  <c:v>16.328048780487801</c:v>
                </c:pt>
                <c:pt idx="2567">
                  <c:v>14.7485207100592</c:v>
                </c:pt>
                <c:pt idx="2568">
                  <c:v>12.952959501557601</c:v>
                </c:pt>
                <c:pt idx="2569">
                  <c:v>16.892380952381</c:v>
                </c:pt>
                <c:pt idx="2570">
                  <c:v>13.471367521367499</c:v>
                </c:pt>
                <c:pt idx="2571">
                  <c:v>15.3342298288509</c:v>
                </c:pt>
                <c:pt idx="2572">
                  <c:v>14.114835164835201</c:v>
                </c:pt>
                <c:pt idx="2573">
                  <c:v>12.969406392694101</c:v>
                </c:pt>
                <c:pt idx="2574">
                  <c:v>17.186824324324299</c:v>
                </c:pt>
                <c:pt idx="2575">
                  <c:v>16.467845659163999</c:v>
                </c:pt>
                <c:pt idx="2576">
                  <c:v>19.014462809917401</c:v>
                </c:pt>
                <c:pt idx="2577">
                  <c:v>17.826287262872601</c:v>
                </c:pt>
                <c:pt idx="2578">
                  <c:v>16.569924812030099</c:v>
                </c:pt>
                <c:pt idx="2579">
                  <c:v>16.211654135338399</c:v>
                </c:pt>
                <c:pt idx="2580">
                  <c:v>13.956057494866499</c:v>
                </c:pt>
                <c:pt idx="2581">
                  <c:v>12.676167076167101</c:v>
                </c:pt>
                <c:pt idx="2582">
                  <c:v>11.8462962962963</c:v>
                </c:pt>
                <c:pt idx="2583">
                  <c:v>16.910714285714299</c:v>
                </c:pt>
                <c:pt idx="2584">
                  <c:v>14.751927437641699</c:v>
                </c:pt>
                <c:pt idx="2585">
                  <c:v>15.933193277310901</c:v>
                </c:pt>
                <c:pt idx="2586">
                  <c:v>15.4007518796993</c:v>
                </c:pt>
                <c:pt idx="2587">
                  <c:v>16.5573643410853</c:v>
                </c:pt>
                <c:pt idx="2588">
                  <c:v>17.542307692307698</c:v>
                </c:pt>
                <c:pt idx="2589">
                  <c:v>16.807675438596501</c:v>
                </c:pt>
                <c:pt idx="2590">
                  <c:v>14.964705882353</c:v>
                </c:pt>
                <c:pt idx="2591">
                  <c:v>17.112359550561798</c:v>
                </c:pt>
                <c:pt idx="2592">
                  <c:v>18.050902527075799</c:v>
                </c:pt>
                <c:pt idx="2593">
                  <c:v>16.464622641509401</c:v>
                </c:pt>
                <c:pt idx="2594">
                  <c:v>15.069379844961199</c:v>
                </c:pt>
                <c:pt idx="2595">
                  <c:v>15.4527964205817</c:v>
                </c:pt>
                <c:pt idx="2596">
                  <c:v>15.3952868852459</c:v>
                </c:pt>
                <c:pt idx="2597">
                  <c:v>14.5844660194175</c:v>
                </c:pt>
                <c:pt idx="2598">
                  <c:v>16.4695238095238</c:v>
                </c:pt>
                <c:pt idx="2599">
                  <c:v>10.140322580645201</c:v>
                </c:pt>
                <c:pt idx="2600">
                  <c:v>15.6666666666667</c:v>
                </c:pt>
                <c:pt idx="2601">
                  <c:v>12.972784810126599</c:v>
                </c:pt>
                <c:pt idx="2602">
                  <c:v>15.597784810126599</c:v>
                </c:pt>
                <c:pt idx="2603">
                  <c:v>12.607619047619</c:v>
                </c:pt>
                <c:pt idx="2604">
                  <c:v>17.852287581699301</c:v>
                </c:pt>
                <c:pt idx="2605">
                  <c:v>14.827894736842101</c:v>
                </c:pt>
                <c:pt idx="2606">
                  <c:v>17.901244813278002</c:v>
                </c:pt>
                <c:pt idx="2607">
                  <c:v>13.9918918918919</c:v>
                </c:pt>
                <c:pt idx="2608">
                  <c:v>10.842105263157899</c:v>
                </c:pt>
                <c:pt idx="2609">
                  <c:v>11.8606741573034</c:v>
                </c:pt>
                <c:pt idx="2610">
                  <c:v>14.228</c:v>
                </c:pt>
                <c:pt idx="2611">
                  <c:v>13.3958506224066</c:v>
                </c:pt>
                <c:pt idx="2612">
                  <c:v>12.7453172205438</c:v>
                </c:pt>
                <c:pt idx="2613">
                  <c:v>13.2077611940298</c:v>
                </c:pt>
                <c:pt idx="2614">
                  <c:v>13.8978527607362</c:v>
                </c:pt>
                <c:pt idx="2615">
                  <c:v>14.9255451713396</c:v>
                </c:pt>
                <c:pt idx="2616">
                  <c:v>14.290782122905</c:v>
                </c:pt>
                <c:pt idx="2617">
                  <c:v>14.447265625</c:v>
                </c:pt>
                <c:pt idx="2618">
                  <c:v>15.506572769952999</c:v>
                </c:pt>
                <c:pt idx="2619">
                  <c:v>15.8112903225806</c:v>
                </c:pt>
                <c:pt idx="2620">
                  <c:v>16.7901639344262</c:v>
                </c:pt>
                <c:pt idx="2621">
                  <c:v>15.279401993355499</c:v>
                </c:pt>
                <c:pt idx="2622">
                  <c:v>16.543564356435599</c:v>
                </c:pt>
                <c:pt idx="2623">
                  <c:v>16.771784232365199</c:v>
                </c:pt>
                <c:pt idx="2624">
                  <c:v>17.321186440678002</c:v>
                </c:pt>
                <c:pt idx="2625">
                  <c:v>15.2765957446809</c:v>
                </c:pt>
                <c:pt idx="2626">
                  <c:v>16.7759803921569</c:v>
                </c:pt>
                <c:pt idx="2627">
                  <c:v>18.703496503496499</c:v>
                </c:pt>
                <c:pt idx="2628">
                  <c:v>15.9591216216216</c:v>
                </c:pt>
                <c:pt idx="2629">
                  <c:v>13.9388461538462</c:v>
                </c:pt>
                <c:pt idx="2630">
                  <c:v>13.2130434782609</c:v>
                </c:pt>
                <c:pt idx="2631">
                  <c:v>10.9841328413284</c:v>
                </c:pt>
                <c:pt idx="2632">
                  <c:v>15.89336492891</c:v>
                </c:pt>
                <c:pt idx="2633">
                  <c:v>13.078210116731499</c:v>
                </c:pt>
                <c:pt idx="2634">
                  <c:v>15.0214035087719</c:v>
                </c:pt>
                <c:pt idx="2635">
                  <c:v>13.4514950166113</c:v>
                </c:pt>
                <c:pt idx="2636">
                  <c:v>11.611290322580601</c:v>
                </c:pt>
                <c:pt idx="2637">
                  <c:v>13.3477941176471</c:v>
                </c:pt>
                <c:pt idx="2638">
                  <c:v>15.25</c:v>
                </c:pt>
                <c:pt idx="2639">
                  <c:v>13.379253112033201</c:v>
                </c:pt>
                <c:pt idx="2640">
                  <c:v>13.4125</c:v>
                </c:pt>
                <c:pt idx="2641">
                  <c:v>15.869458128078801</c:v>
                </c:pt>
                <c:pt idx="2642">
                  <c:v>14.9038709677419</c:v>
                </c:pt>
                <c:pt idx="2643">
                  <c:v>17.3014150943396</c:v>
                </c:pt>
                <c:pt idx="2644">
                  <c:v>16.352857142857101</c:v>
                </c:pt>
                <c:pt idx="2645">
                  <c:v>17.8269961977186</c:v>
                </c:pt>
                <c:pt idx="2646">
                  <c:v>16.692913385826799</c:v>
                </c:pt>
                <c:pt idx="2647">
                  <c:v>15.3075187969925</c:v>
                </c:pt>
                <c:pt idx="2648">
                  <c:v>15.8645669291339</c:v>
                </c:pt>
                <c:pt idx="2649">
                  <c:v>13.7956386292835</c:v>
                </c:pt>
                <c:pt idx="2650">
                  <c:v>15.274705882352899</c:v>
                </c:pt>
                <c:pt idx="2651">
                  <c:v>15.8548736462094</c:v>
                </c:pt>
                <c:pt idx="2652">
                  <c:v>10.5538461538462</c:v>
                </c:pt>
                <c:pt idx="2653">
                  <c:v>16.023728813559298</c:v>
                </c:pt>
                <c:pt idx="2654">
                  <c:v>13.6203539823009</c:v>
                </c:pt>
                <c:pt idx="2655">
                  <c:v>14.8723140495868</c:v>
                </c:pt>
                <c:pt idx="2656">
                  <c:v>12.971980676328499</c:v>
                </c:pt>
                <c:pt idx="2657">
                  <c:v>13.692261904761899</c:v>
                </c:pt>
                <c:pt idx="2658">
                  <c:v>12.6933333333333</c:v>
                </c:pt>
                <c:pt idx="2659">
                  <c:v>14.1114864864865</c:v>
                </c:pt>
                <c:pt idx="2660">
                  <c:v>12.023043478260901</c:v>
                </c:pt>
                <c:pt idx="2661">
                  <c:v>17.261888111888101</c:v>
                </c:pt>
                <c:pt idx="2662">
                  <c:v>14.4014184397163</c:v>
                </c:pt>
                <c:pt idx="2663">
                  <c:v>16.395294117647101</c:v>
                </c:pt>
                <c:pt idx="2664">
                  <c:v>16.588601036269399</c:v>
                </c:pt>
                <c:pt idx="2665">
                  <c:v>18.154741379310298</c:v>
                </c:pt>
                <c:pt idx="2666">
                  <c:v>18.608421052631599</c:v>
                </c:pt>
                <c:pt idx="2667">
                  <c:v>16.5842105263158</c:v>
                </c:pt>
                <c:pt idx="2668">
                  <c:v>18.0696261682243</c:v>
                </c:pt>
                <c:pt idx="2669">
                  <c:v>20.048529411764701</c:v>
                </c:pt>
                <c:pt idx="2670">
                  <c:v>15.208148148148201</c:v>
                </c:pt>
                <c:pt idx="2671">
                  <c:v>16.346445497630299</c:v>
                </c:pt>
                <c:pt idx="2672">
                  <c:v>16.5360714285714</c:v>
                </c:pt>
                <c:pt idx="2673">
                  <c:v>13.604240282685501</c:v>
                </c:pt>
                <c:pt idx="2674">
                  <c:v>12.2685714285714</c:v>
                </c:pt>
                <c:pt idx="2675">
                  <c:v>15.6223175965665</c:v>
                </c:pt>
                <c:pt idx="2676">
                  <c:v>14.367865707434101</c:v>
                </c:pt>
                <c:pt idx="2677">
                  <c:v>14.983333333333301</c:v>
                </c:pt>
                <c:pt idx="2678">
                  <c:v>13.6587155963303</c:v>
                </c:pt>
                <c:pt idx="2679">
                  <c:v>17.502500000000001</c:v>
                </c:pt>
                <c:pt idx="2680">
                  <c:v>19.6787375415282</c:v>
                </c:pt>
                <c:pt idx="2681">
                  <c:v>17.201663201663202</c:v>
                </c:pt>
                <c:pt idx="2682">
                  <c:v>13.956</c:v>
                </c:pt>
                <c:pt idx="2683">
                  <c:v>13.5796875</c:v>
                </c:pt>
                <c:pt idx="2684">
                  <c:v>13.281168831168801</c:v>
                </c:pt>
                <c:pt idx="2685">
                  <c:v>16.744582043343701</c:v>
                </c:pt>
                <c:pt idx="2686">
                  <c:v>16.065625000000001</c:v>
                </c:pt>
                <c:pt idx="2687">
                  <c:v>13.0245033112583</c:v>
                </c:pt>
                <c:pt idx="2688">
                  <c:v>15.3703389830508</c:v>
                </c:pt>
                <c:pt idx="2689">
                  <c:v>16.8884328358209</c:v>
                </c:pt>
                <c:pt idx="2690">
                  <c:v>13.7347826086956</c:v>
                </c:pt>
                <c:pt idx="2691">
                  <c:v>14.523809523809501</c:v>
                </c:pt>
                <c:pt idx="2692">
                  <c:v>14.290410958904101</c:v>
                </c:pt>
                <c:pt idx="2693">
                  <c:v>14.4228155339806</c:v>
                </c:pt>
                <c:pt idx="2694">
                  <c:v>13.723574144486699</c:v>
                </c:pt>
                <c:pt idx="2695">
                  <c:v>11.5632530120482</c:v>
                </c:pt>
                <c:pt idx="2696">
                  <c:v>14.221995464852601</c:v>
                </c:pt>
                <c:pt idx="2697">
                  <c:v>15.310326086956501</c:v>
                </c:pt>
                <c:pt idx="2698">
                  <c:v>16.305678233438499</c:v>
                </c:pt>
                <c:pt idx="2699">
                  <c:v>15.528653295128899</c:v>
                </c:pt>
                <c:pt idx="2700">
                  <c:v>15.5659898477157</c:v>
                </c:pt>
                <c:pt idx="2701">
                  <c:v>16.944155844155901</c:v>
                </c:pt>
                <c:pt idx="2702">
                  <c:v>16.117647058823501</c:v>
                </c:pt>
                <c:pt idx="2703">
                  <c:v>15.5123966942149</c:v>
                </c:pt>
                <c:pt idx="2704">
                  <c:v>13.231182795698899</c:v>
                </c:pt>
                <c:pt idx="2705">
                  <c:v>15.9517857142857</c:v>
                </c:pt>
                <c:pt idx="2706">
                  <c:v>15.357735849056599</c:v>
                </c:pt>
                <c:pt idx="2707">
                  <c:v>13.3838862559242</c:v>
                </c:pt>
                <c:pt idx="2708">
                  <c:v>16.258333333333301</c:v>
                </c:pt>
                <c:pt idx="2709">
                  <c:v>13.335103926097</c:v>
                </c:pt>
                <c:pt idx="2710">
                  <c:v>12.104260651629099</c:v>
                </c:pt>
                <c:pt idx="2711">
                  <c:v>13.069261477045901</c:v>
                </c:pt>
                <c:pt idx="2712">
                  <c:v>19.3730627306273</c:v>
                </c:pt>
                <c:pt idx="2713">
                  <c:v>16.087435897435899</c:v>
                </c:pt>
                <c:pt idx="2714">
                  <c:v>16.103906250000001</c:v>
                </c:pt>
                <c:pt idx="2715">
                  <c:v>18.859451219512199</c:v>
                </c:pt>
                <c:pt idx="2716">
                  <c:v>16.045390070922</c:v>
                </c:pt>
                <c:pt idx="2717">
                  <c:v>13.694345238095201</c:v>
                </c:pt>
                <c:pt idx="2718">
                  <c:v>16.132338308457701</c:v>
                </c:pt>
                <c:pt idx="2719">
                  <c:v>13.756069364161799</c:v>
                </c:pt>
                <c:pt idx="2720">
                  <c:v>15.6213333333333</c:v>
                </c:pt>
                <c:pt idx="2721">
                  <c:v>16.643511450381698</c:v>
                </c:pt>
                <c:pt idx="2722">
                  <c:v>14.2325</c:v>
                </c:pt>
                <c:pt idx="2723">
                  <c:v>15.7323144104804</c:v>
                </c:pt>
                <c:pt idx="2724">
                  <c:v>14.132692307692301</c:v>
                </c:pt>
                <c:pt idx="2725">
                  <c:v>10.8605150214592</c:v>
                </c:pt>
                <c:pt idx="2726">
                  <c:v>12.3057142857143</c:v>
                </c:pt>
                <c:pt idx="2727">
                  <c:v>15.159284116331101</c:v>
                </c:pt>
                <c:pt idx="2728">
                  <c:v>12.028752642706101</c:v>
                </c:pt>
                <c:pt idx="2729">
                  <c:v>15.8346014492754</c:v>
                </c:pt>
                <c:pt idx="2730">
                  <c:v>17.412662337662301</c:v>
                </c:pt>
                <c:pt idx="2731">
                  <c:v>14.9740601503759</c:v>
                </c:pt>
                <c:pt idx="2732">
                  <c:v>17.747761194029898</c:v>
                </c:pt>
                <c:pt idx="2733">
                  <c:v>13.3348717948718</c:v>
                </c:pt>
                <c:pt idx="2734">
                  <c:v>10.945499999999999</c:v>
                </c:pt>
                <c:pt idx="2735">
                  <c:v>12.428638497652599</c:v>
                </c:pt>
                <c:pt idx="2736">
                  <c:v>14.092111368909499</c:v>
                </c:pt>
                <c:pt idx="2737">
                  <c:v>13.1589576547231</c:v>
                </c:pt>
                <c:pt idx="2738">
                  <c:v>11.717901234567901</c:v>
                </c:pt>
                <c:pt idx="2739">
                  <c:v>17.028938906752401</c:v>
                </c:pt>
                <c:pt idx="2740">
                  <c:v>15.6218009478673</c:v>
                </c:pt>
                <c:pt idx="2741">
                  <c:v>16.365970149253702</c:v>
                </c:pt>
                <c:pt idx="2742">
                  <c:v>15.3324929971989</c:v>
                </c:pt>
                <c:pt idx="2743">
                  <c:v>14.3809384164223</c:v>
                </c:pt>
                <c:pt idx="2744">
                  <c:v>14.009967845659199</c:v>
                </c:pt>
                <c:pt idx="2745">
                  <c:v>17.076595744680901</c:v>
                </c:pt>
                <c:pt idx="2746">
                  <c:v>15.3015831134565</c:v>
                </c:pt>
                <c:pt idx="2747">
                  <c:v>15.6621169916434</c:v>
                </c:pt>
                <c:pt idx="2748">
                  <c:v>17.346951219512199</c:v>
                </c:pt>
                <c:pt idx="2749">
                  <c:v>16.810972568578499</c:v>
                </c:pt>
                <c:pt idx="2750">
                  <c:v>16.049756097561001</c:v>
                </c:pt>
                <c:pt idx="2751">
                  <c:v>17.291449814126398</c:v>
                </c:pt>
                <c:pt idx="2752">
                  <c:v>15.7810256410256</c:v>
                </c:pt>
                <c:pt idx="2753">
                  <c:v>14.7591078066915</c:v>
                </c:pt>
                <c:pt idx="2754">
                  <c:v>15.333928571428601</c:v>
                </c:pt>
                <c:pt idx="2755">
                  <c:v>15.079930795847799</c:v>
                </c:pt>
                <c:pt idx="2756">
                  <c:v>14.715072463768101</c:v>
                </c:pt>
                <c:pt idx="2757">
                  <c:v>14.4609254498715</c:v>
                </c:pt>
                <c:pt idx="2758">
                  <c:v>11.192361111111101</c:v>
                </c:pt>
                <c:pt idx="2759">
                  <c:v>12.4379965457686</c:v>
                </c:pt>
                <c:pt idx="2760">
                  <c:v>15.720202020202001</c:v>
                </c:pt>
                <c:pt idx="2761">
                  <c:v>13.2004716981132</c:v>
                </c:pt>
                <c:pt idx="2762">
                  <c:v>14.9832884097035</c:v>
                </c:pt>
                <c:pt idx="2763">
                  <c:v>15.6761092150171</c:v>
                </c:pt>
                <c:pt idx="2764">
                  <c:v>12.602027027027001</c:v>
                </c:pt>
                <c:pt idx="2765">
                  <c:v>13.2230569948187</c:v>
                </c:pt>
                <c:pt idx="2766">
                  <c:v>16.653003533568899</c:v>
                </c:pt>
                <c:pt idx="2767">
                  <c:v>14.6561643835617</c:v>
                </c:pt>
                <c:pt idx="2768">
                  <c:v>12.525</c:v>
                </c:pt>
                <c:pt idx="2769">
                  <c:v>17.781333333333301</c:v>
                </c:pt>
                <c:pt idx="2770">
                  <c:v>15.4685714285714</c:v>
                </c:pt>
                <c:pt idx="2771">
                  <c:v>17.29</c:v>
                </c:pt>
                <c:pt idx="2772">
                  <c:v>17.441729323308302</c:v>
                </c:pt>
                <c:pt idx="2773">
                  <c:v>15.329343629343599</c:v>
                </c:pt>
                <c:pt idx="2774">
                  <c:v>17.548401826484</c:v>
                </c:pt>
                <c:pt idx="2775">
                  <c:v>17.510188679245299</c:v>
                </c:pt>
                <c:pt idx="2776">
                  <c:v>14.951322751322801</c:v>
                </c:pt>
                <c:pt idx="2777">
                  <c:v>16.2034161490683</c:v>
                </c:pt>
                <c:pt idx="2778">
                  <c:v>14.5053497942387</c:v>
                </c:pt>
                <c:pt idx="2779">
                  <c:v>10.1247448979592</c:v>
                </c:pt>
                <c:pt idx="2780">
                  <c:v>12.9119373776908</c:v>
                </c:pt>
                <c:pt idx="2781">
                  <c:v>14.5643037974683</c:v>
                </c:pt>
                <c:pt idx="2782">
                  <c:v>13.2379120879121</c:v>
                </c:pt>
                <c:pt idx="2783">
                  <c:v>14.7695931477516</c:v>
                </c:pt>
                <c:pt idx="2784">
                  <c:v>14.382043343653301</c:v>
                </c:pt>
                <c:pt idx="2785">
                  <c:v>12.294749403341299</c:v>
                </c:pt>
                <c:pt idx="2786">
                  <c:v>13.449800796812699</c:v>
                </c:pt>
                <c:pt idx="2787">
                  <c:v>17.59</c:v>
                </c:pt>
                <c:pt idx="2788">
                  <c:v>15.023999999999999</c:v>
                </c:pt>
                <c:pt idx="2789">
                  <c:v>15.753829321663</c:v>
                </c:pt>
                <c:pt idx="2790">
                  <c:v>16.4872791519435</c:v>
                </c:pt>
                <c:pt idx="2791">
                  <c:v>12.8207920792079</c:v>
                </c:pt>
                <c:pt idx="2792">
                  <c:v>12.284090909090899</c:v>
                </c:pt>
                <c:pt idx="2793">
                  <c:v>14.906060606060599</c:v>
                </c:pt>
                <c:pt idx="2794">
                  <c:v>11.7852459016393</c:v>
                </c:pt>
                <c:pt idx="2795">
                  <c:v>14.2579710144927</c:v>
                </c:pt>
                <c:pt idx="2796">
                  <c:v>16.718796992481199</c:v>
                </c:pt>
                <c:pt idx="2797">
                  <c:v>13.7622905027933</c:v>
                </c:pt>
                <c:pt idx="2798">
                  <c:v>17.158682634730599</c:v>
                </c:pt>
                <c:pt idx="2799">
                  <c:v>16.703013698630102</c:v>
                </c:pt>
                <c:pt idx="2800">
                  <c:v>14.408333333333299</c:v>
                </c:pt>
                <c:pt idx="2801">
                  <c:v>14.667004048582999</c:v>
                </c:pt>
                <c:pt idx="2802">
                  <c:v>15.607511737089199</c:v>
                </c:pt>
                <c:pt idx="2803">
                  <c:v>14.425484764542899</c:v>
                </c:pt>
                <c:pt idx="2804">
                  <c:v>13.619239904988101</c:v>
                </c:pt>
                <c:pt idx="2805">
                  <c:v>14.7526462395543</c:v>
                </c:pt>
                <c:pt idx="2806">
                  <c:v>13.2882943143813</c:v>
                </c:pt>
                <c:pt idx="2807">
                  <c:v>11.255445544554499</c:v>
                </c:pt>
                <c:pt idx="2808">
                  <c:v>16.388110403397</c:v>
                </c:pt>
                <c:pt idx="2809">
                  <c:v>13.8762626262626</c:v>
                </c:pt>
                <c:pt idx="2810">
                  <c:v>15.9686111111111</c:v>
                </c:pt>
                <c:pt idx="2811">
                  <c:v>18.9722222222222</c:v>
                </c:pt>
                <c:pt idx="2812">
                  <c:v>19.166470588235299</c:v>
                </c:pt>
                <c:pt idx="2813">
                  <c:v>16.389714285714302</c:v>
                </c:pt>
                <c:pt idx="2814">
                  <c:v>17.672222222222199</c:v>
                </c:pt>
                <c:pt idx="2815">
                  <c:v>15.1246246246246</c:v>
                </c:pt>
                <c:pt idx="2816">
                  <c:v>15.173595505618</c:v>
                </c:pt>
                <c:pt idx="2817">
                  <c:v>16.3556962025317</c:v>
                </c:pt>
                <c:pt idx="2818">
                  <c:v>13.546886446886401</c:v>
                </c:pt>
                <c:pt idx="2819">
                  <c:v>13.015217391304301</c:v>
                </c:pt>
                <c:pt idx="2820">
                  <c:v>13.7069444444444</c:v>
                </c:pt>
                <c:pt idx="2821">
                  <c:v>14.265384615384599</c:v>
                </c:pt>
                <c:pt idx="2822">
                  <c:v>15.162962962963</c:v>
                </c:pt>
                <c:pt idx="2823">
                  <c:v>14.310069444444499</c:v>
                </c:pt>
                <c:pt idx="2824">
                  <c:v>13.7026315789474</c:v>
                </c:pt>
                <c:pt idx="2825">
                  <c:v>11.653409090909101</c:v>
                </c:pt>
                <c:pt idx="2826">
                  <c:v>18.75</c:v>
                </c:pt>
                <c:pt idx="2827">
                  <c:v>13.3673267326733</c:v>
                </c:pt>
                <c:pt idx="2828">
                  <c:v>15.007397260274001</c:v>
                </c:pt>
                <c:pt idx="2829">
                  <c:v>15.635046728972</c:v>
                </c:pt>
                <c:pt idx="2830">
                  <c:v>14.962046204620499</c:v>
                </c:pt>
                <c:pt idx="2831">
                  <c:v>16.040773809523799</c:v>
                </c:pt>
                <c:pt idx="2832">
                  <c:v>16.803827751196199</c:v>
                </c:pt>
                <c:pt idx="2833">
                  <c:v>17.677575757575799</c:v>
                </c:pt>
                <c:pt idx="2834">
                  <c:v>13.527881040892201</c:v>
                </c:pt>
                <c:pt idx="2835">
                  <c:v>13.218410041841</c:v>
                </c:pt>
                <c:pt idx="2836">
                  <c:v>12.3543026706232</c:v>
                </c:pt>
                <c:pt idx="2837">
                  <c:v>11.801438848920901</c:v>
                </c:pt>
                <c:pt idx="2838">
                  <c:v>18.7194331983805</c:v>
                </c:pt>
                <c:pt idx="2839">
                  <c:v>13.7441176470588</c:v>
                </c:pt>
                <c:pt idx="2840">
                  <c:v>14.1266490765172</c:v>
                </c:pt>
                <c:pt idx="2841">
                  <c:v>15.226143790849701</c:v>
                </c:pt>
                <c:pt idx="2842">
                  <c:v>15.180733944954101</c:v>
                </c:pt>
                <c:pt idx="2843">
                  <c:v>14.227622377622399</c:v>
                </c:pt>
                <c:pt idx="2844">
                  <c:v>13.107428571428599</c:v>
                </c:pt>
                <c:pt idx="2845">
                  <c:v>14.2305147058823</c:v>
                </c:pt>
                <c:pt idx="2846">
                  <c:v>13.348128342246</c:v>
                </c:pt>
                <c:pt idx="2847">
                  <c:v>18.677464788732401</c:v>
                </c:pt>
                <c:pt idx="2848">
                  <c:v>16.6573248407643</c:v>
                </c:pt>
                <c:pt idx="2849">
                  <c:v>16.714553990610298</c:v>
                </c:pt>
                <c:pt idx="2850">
                  <c:v>12.398</c:v>
                </c:pt>
                <c:pt idx="2851">
                  <c:v>11.366666666666699</c:v>
                </c:pt>
                <c:pt idx="2852">
                  <c:v>11.0965333333333</c:v>
                </c:pt>
                <c:pt idx="2853">
                  <c:v>15.0564705882353</c:v>
                </c:pt>
                <c:pt idx="2854">
                  <c:v>15.232240437158501</c:v>
                </c:pt>
                <c:pt idx="2855">
                  <c:v>15.9342105263158</c:v>
                </c:pt>
                <c:pt idx="2856">
                  <c:v>14.2738461538462</c:v>
                </c:pt>
                <c:pt idx="2857">
                  <c:v>11.2287262872629</c:v>
                </c:pt>
                <c:pt idx="2858">
                  <c:v>13.9278947368421</c:v>
                </c:pt>
                <c:pt idx="2859">
                  <c:v>14.9533783783784</c:v>
                </c:pt>
                <c:pt idx="2860">
                  <c:v>15.435572139303501</c:v>
                </c:pt>
                <c:pt idx="2861">
                  <c:v>12.84</c:v>
                </c:pt>
                <c:pt idx="2862">
                  <c:v>14.4481595092024</c:v>
                </c:pt>
                <c:pt idx="2863">
                  <c:v>13.487140115163101</c:v>
                </c:pt>
                <c:pt idx="2864">
                  <c:v>13.8306666666667</c:v>
                </c:pt>
                <c:pt idx="2865">
                  <c:v>17.649553571428601</c:v>
                </c:pt>
                <c:pt idx="2866">
                  <c:v>14.670666666666699</c:v>
                </c:pt>
                <c:pt idx="2867">
                  <c:v>15.369047619047601</c:v>
                </c:pt>
                <c:pt idx="2868">
                  <c:v>14.113025210084</c:v>
                </c:pt>
                <c:pt idx="2869">
                  <c:v>12.367095115681201</c:v>
                </c:pt>
                <c:pt idx="2870">
                  <c:v>11.0116564417178</c:v>
                </c:pt>
                <c:pt idx="2871">
                  <c:v>14.874418604651201</c:v>
                </c:pt>
                <c:pt idx="2872">
                  <c:v>13.200336700336701</c:v>
                </c:pt>
                <c:pt idx="2873">
                  <c:v>13.414220183486201</c:v>
                </c:pt>
                <c:pt idx="2874">
                  <c:v>16.5867219917012</c:v>
                </c:pt>
                <c:pt idx="2875">
                  <c:v>15.2239130434783</c:v>
                </c:pt>
                <c:pt idx="2876">
                  <c:v>16.536312849162002</c:v>
                </c:pt>
                <c:pt idx="2877">
                  <c:v>14.504799999999999</c:v>
                </c:pt>
                <c:pt idx="2878">
                  <c:v>14.7602409638554</c:v>
                </c:pt>
                <c:pt idx="2879">
                  <c:v>15.1871584699454</c:v>
                </c:pt>
                <c:pt idx="2880">
                  <c:v>15.945614035087701</c:v>
                </c:pt>
                <c:pt idx="2881">
                  <c:v>13.8488095238095</c:v>
                </c:pt>
                <c:pt idx="2882">
                  <c:v>15.718237082066899</c:v>
                </c:pt>
                <c:pt idx="2883">
                  <c:v>19.418604651162799</c:v>
                </c:pt>
                <c:pt idx="2884">
                  <c:v>19.373154362416098</c:v>
                </c:pt>
                <c:pt idx="2885">
                  <c:v>17.148641304347802</c:v>
                </c:pt>
                <c:pt idx="2886">
                  <c:v>16.785714285714299</c:v>
                </c:pt>
                <c:pt idx="2887">
                  <c:v>15.827927927927901</c:v>
                </c:pt>
                <c:pt idx="2888">
                  <c:v>15.392018779342701</c:v>
                </c:pt>
                <c:pt idx="2889">
                  <c:v>13.966964285714299</c:v>
                </c:pt>
                <c:pt idx="2890">
                  <c:v>12.362360801781699</c:v>
                </c:pt>
                <c:pt idx="2891">
                  <c:v>14.773566878980899</c:v>
                </c:pt>
                <c:pt idx="2892">
                  <c:v>16.247328244274801</c:v>
                </c:pt>
                <c:pt idx="2893">
                  <c:v>14.701581027668</c:v>
                </c:pt>
                <c:pt idx="2894">
                  <c:v>15.3357976653697</c:v>
                </c:pt>
                <c:pt idx="2895">
                  <c:v>13.7863523573201</c:v>
                </c:pt>
                <c:pt idx="2896">
                  <c:v>11.781159420289899</c:v>
                </c:pt>
                <c:pt idx="2897">
                  <c:v>11.9404466501241</c:v>
                </c:pt>
                <c:pt idx="2898">
                  <c:v>16.232620320855599</c:v>
                </c:pt>
                <c:pt idx="2899">
                  <c:v>15.628903654485001</c:v>
                </c:pt>
                <c:pt idx="2900">
                  <c:v>15.541436464088401</c:v>
                </c:pt>
                <c:pt idx="2901">
                  <c:v>17.162700964630201</c:v>
                </c:pt>
                <c:pt idx="2902">
                  <c:v>14.175080906148899</c:v>
                </c:pt>
                <c:pt idx="2903">
                  <c:v>14.566896551724099</c:v>
                </c:pt>
                <c:pt idx="2904">
                  <c:v>13.770336391437301</c:v>
                </c:pt>
                <c:pt idx="2905">
                  <c:v>15.098989898989901</c:v>
                </c:pt>
                <c:pt idx="2906">
                  <c:v>14.9387959866221</c:v>
                </c:pt>
                <c:pt idx="2907">
                  <c:v>12.7305322128851</c:v>
                </c:pt>
                <c:pt idx="2908">
                  <c:v>14.3411764705882</c:v>
                </c:pt>
                <c:pt idx="2909">
                  <c:v>14.006798866855499</c:v>
                </c:pt>
                <c:pt idx="2910">
                  <c:v>14.153787878787901</c:v>
                </c:pt>
                <c:pt idx="2911">
                  <c:v>15.659171597633099</c:v>
                </c:pt>
                <c:pt idx="2912">
                  <c:v>14.1535897435897</c:v>
                </c:pt>
                <c:pt idx="2913">
                  <c:v>16.168859649122801</c:v>
                </c:pt>
                <c:pt idx="2914">
                  <c:v>16.4246478873239</c:v>
                </c:pt>
                <c:pt idx="2915">
                  <c:v>17.413181818181801</c:v>
                </c:pt>
                <c:pt idx="2916">
                  <c:v>14.644988344988301</c:v>
                </c:pt>
                <c:pt idx="2917">
                  <c:v>13.8382978723404</c:v>
                </c:pt>
                <c:pt idx="2918">
                  <c:v>11.1017175572519</c:v>
                </c:pt>
                <c:pt idx="2919">
                  <c:v>12.651680672268901</c:v>
                </c:pt>
                <c:pt idx="2920">
                  <c:v>15.6043715846994</c:v>
                </c:pt>
                <c:pt idx="2921">
                  <c:v>14.6583877995643</c:v>
                </c:pt>
                <c:pt idx="2922">
                  <c:v>15.0012012012012</c:v>
                </c:pt>
                <c:pt idx="2923">
                  <c:v>14.4277108433735</c:v>
                </c:pt>
                <c:pt idx="2924">
                  <c:v>12.3627507163324</c:v>
                </c:pt>
                <c:pt idx="2925">
                  <c:v>15.9912596401028</c:v>
                </c:pt>
                <c:pt idx="2926">
                  <c:v>15.0297872340425</c:v>
                </c:pt>
                <c:pt idx="2927">
                  <c:v>15.041343669250599</c:v>
                </c:pt>
                <c:pt idx="2928">
                  <c:v>14.757912457912401</c:v>
                </c:pt>
                <c:pt idx="2929">
                  <c:v>17.0994350282486</c:v>
                </c:pt>
                <c:pt idx="2930">
                  <c:v>15.9301662707839</c:v>
                </c:pt>
                <c:pt idx="2931">
                  <c:v>14.874285714285699</c:v>
                </c:pt>
                <c:pt idx="2932">
                  <c:v>12.397826086956499</c:v>
                </c:pt>
                <c:pt idx="2933">
                  <c:v>15.077935943060499</c:v>
                </c:pt>
                <c:pt idx="2934">
                  <c:v>14.5129353233831</c:v>
                </c:pt>
                <c:pt idx="2935">
                  <c:v>16.513529411764701</c:v>
                </c:pt>
                <c:pt idx="2936">
                  <c:v>12.7593023255814</c:v>
                </c:pt>
                <c:pt idx="2937">
                  <c:v>13.244736842105301</c:v>
                </c:pt>
                <c:pt idx="2938">
                  <c:v>12.2349896480331</c:v>
                </c:pt>
                <c:pt idx="2939">
                  <c:v>13.028378378378401</c:v>
                </c:pt>
                <c:pt idx="2940">
                  <c:v>16.2128571428571</c:v>
                </c:pt>
                <c:pt idx="2941">
                  <c:v>15.6543307086614</c:v>
                </c:pt>
                <c:pt idx="2942">
                  <c:v>17.009041095890399</c:v>
                </c:pt>
                <c:pt idx="2943">
                  <c:v>15.8640243902439</c:v>
                </c:pt>
                <c:pt idx="2944">
                  <c:v>16.9815261044177</c:v>
                </c:pt>
                <c:pt idx="2945">
                  <c:v>16.575816993464102</c:v>
                </c:pt>
                <c:pt idx="2946">
                  <c:v>14.6909482758621</c:v>
                </c:pt>
                <c:pt idx="2947">
                  <c:v>17.79</c:v>
                </c:pt>
                <c:pt idx="2948">
                  <c:v>11.3026595744681</c:v>
                </c:pt>
                <c:pt idx="2949">
                  <c:v>11.9531914893617</c:v>
                </c:pt>
                <c:pt idx="2950">
                  <c:v>12.8705445544554</c:v>
                </c:pt>
                <c:pt idx="2951">
                  <c:v>16.725277777777801</c:v>
                </c:pt>
                <c:pt idx="2952">
                  <c:v>16.5067796610169</c:v>
                </c:pt>
                <c:pt idx="2953">
                  <c:v>17.122560975609801</c:v>
                </c:pt>
                <c:pt idx="2954">
                  <c:v>12.6437788018433</c:v>
                </c:pt>
                <c:pt idx="2955">
                  <c:v>11.8885964912281</c:v>
                </c:pt>
                <c:pt idx="2956">
                  <c:v>14.986233766233701</c:v>
                </c:pt>
                <c:pt idx="2957">
                  <c:v>14.860769230769201</c:v>
                </c:pt>
                <c:pt idx="2958">
                  <c:v>14.173029045643201</c:v>
                </c:pt>
                <c:pt idx="2959">
                  <c:v>15.67</c:v>
                </c:pt>
                <c:pt idx="2960">
                  <c:v>13.856167400881001</c:v>
                </c:pt>
                <c:pt idx="2961">
                  <c:v>15.0947368421053</c:v>
                </c:pt>
                <c:pt idx="2962">
                  <c:v>12.8727272727273</c:v>
                </c:pt>
                <c:pt idx="2963">
                  <c:v>15.518151815181501</c:v>
                </c:pt>
                <c:pt idx="2964">
                  <c:v>17.5230303030303</c:v>
                </c:pt>
                <c:pt idx="2965">
                  <c:v>15.4518264840183</c:v>
                </c:pt>
                <c:pt idx="2966">
                  <c:v>13.3967213114754</c:v>
                </c:pt>
                <c:pt idx="2967">
                  <c:v>16.796875</c:v>
                </c:pt>
                <c:pt idx="2968">
                  <c:v>13.9596385542169</c:v>
                </c:pt>
                <c:pt idx="2969">
                  <c:v>14.317730496453899</c:v>
                </c:pt>
                <c:pt idx="2970">
                  <c:v>13.547619047618999</c:v>
                </c:pt>
                <c:pt idx="2971">
                  <c:v>12.6917910447761</c:v>
                </c:pt>
                <c:pt idx="2972">
                  <c:v>14.339622641509401</c:v>
                </c:pt>
                <c:pt idx="2973">
                  <c:v>13.85</c:v>
                </c:pt>
                <c:pt idx="2974">
                  <c:v>13.987378640776701</c:v>
                </c:pt>
                <c:pt idx="2975">
                  <c:v>14.5913043478261</c:v>
                </c:pt>
                <c:pt idx="2976">
                  <c:v>11.8298913043478</c:v>
                </c:pt>
                <c:pt idx="2977">
                  <c:v>13.171063829787199</c:v>
                </c:pt>
                <c:pt idx="2978">
                  <c:v>12.4751908396946</c:v>
                </c:pt>
                <c:pt idx="2979">
                  <c:v>15.2996336996337</c:v>
                </c:pt>
                <c:pt idx="2980">
                  <c:v>17.540145985401502</c:v>
                </c:pt>
                <c:pt idx="2981">
                  <c:v>17.292696629213498</c:v>
                </c:pt>
                <c:pt idx="2982">
                  <c:v>15.1128205128205</c:v>
                </c:pt>
                <c:pt idx="2983">
                  <c:v>18.088799999999999</c:v>
                </c:pt>
                <c:pt idx="2984">
                  <c:v>15.8641025641026</c:v>
                </c:pt>
                <c:pt idx="2985">
                  <c:v>15.211411411411399</c:v>
                </c:pt>
                <c:pt idx="2986">
                  <c:v>12.9209944751381</c:v>
                </c:pt>
                <c:pt idx="2987">
                  <c:v>15.153030303030301</c:v>
                </c:pt>
                <c:pt idx="2988">
                  <c:v>16.321510297482799</c:v>
                </c:pt>
                <c:pt idx="2989">
                  <c:v>18.333757961783402</c:v>
                </c:pt>
                <c:pt idx="2990">
                  <c:v>15.489534883720999</c:v>
                </c:pt>
                <c:pt idx="2991">
                  <c:v>19.668852459016399</c:v>
                </c:pt>
                <c:pt idx="2992">
                  <c:v>17.598500000000001</c:v>
                </c:pt>
                <c:pt idx="2993">
                  <c:v>16.319891008174402</c:v>
                </c:pt>
                <c:pt idx="2994">
                  <c:v>16.340952380952402</c:v>
                </c:pt>
                <c:pt idx="2995">
                  <c:v>16.669387755102001</c:v>
                </c:pt>
                <c:pt idx="2996">
                  <c:v>15.572192513369</c:v>
                </c:pt>
                <c:pt idx="2997">
                  <c:v>12.431552162849901</c:v>
                </c:pt>
                <c:pt idx="2998">
                  <c:v>15.0845771144278</c:v>
                </c:pt>
                <c:pt idx="2999">
                  <c:v>11.863986013986001</c:v>
                </c:pt>
                <c:pt idx="3000">
                  <c:v>17.7839285714286</c:v>
                </c:pt>
                <c:pt idx="3001">
                  <c:v>16.172222222222199</c:v>
                </c:pt>
                <c:pt idx="3002">
                  <c:v>17.4078014184397</c:v>
                </c:pt>
                <c:pt idx="3003">
                  <c:v>16.157875457875502</c:v>
                </c:pt>
                <c:pt idx="3004">
                  <c:v>17.270731707317101</c:v>
                </c:pt>
                <c:pt idx="3005">
                  <c:v>15.634210526315799</c:v>
                </c:pt>
                <c:pt idx="3006">
                  <c:v>13.7747572815534</c:v>
                </c:pt>
                <c:pt idx="3007">
                  <c:v>14.0937007874016</c:v>
                </c:pt>
                <c:pt idx="3008">
                  <c:v>13.783333333333299</c:v>
                </c:pt>
                <c:pt idx="3009">
                  <c:v>15.642569269521401</c:v>
                </c:pt>
                <c:pt idx="3010">
                  <c:v>16.990384615384599</c:v>
                </c:pt>
                <c:pt idx="3011">
                  <c:v>15.352699228791799</c:v>
                </c:pt>
                <c:pt idx="3012">
                  <c:v>17.1140684410646</c:v>
                </c:pt>
                <c:pt idx="3013">
                  <c:v>16.153592814371301</c:v>
                </c:pt>
                <c:pt idx="3014">
                  <c:v>16.576341948310102</c:v>
                </c:pt>
                <c:pt idx="3015">
                  <c:v>12.803023255813899</c:v>
                </c:pt>
                <c:pt idx="3016">
                  <c:v>13.1958620689655</c:v>
                </c:pt>
                <c:pt idx="3017">
                  <c:v>14.0799270072993</c:v>
                </c:pt>
                <c:pt idx="3018">
                  <c:v>16.582911392405101</c:v>
                </c:pt>
                <c:pt idx="3019">
                  <c:v>15.4142857142857</c:v>
                </c:pt>
                <c:pt idx="3020">
                  <c:v>15.7695652173913</c:v>
                </c:pt>
                <c:pt idx="3021">
                  <c:v>15.750798722044699</c:v>
                </c:pt>
                <c:pt idx="3022">
                  <c:v>15.037320574162701</c:v>
                </c:pt>
                <c:pt idx="3023">
                  <c:v>13.550316455696199</c:v>
                </c:pt>
                <c:pt idx="3024">
                  <c:v>13.5651982378855</c:v>
                </c:pt>
                <c:pt idx="3025">
                  <c:v>13.6621276595745</c:v>
                </c:pt>
                <c:pt idx="3026">
                  <c:v>13.409157509157501</c:v>
                </c:pt>
                <c:pt idx="3027">
                  <c:v>17.009661835748801</c:v>
                </c:pt>
                <c:pt idx="3028">
                  <c:v>16.9164251207729</c:v>
                </c:pt>
                <c:pt idx="3029">
                  <c:v>16.611952191235101</c:v>
                </c:pt>
                <c:pt idx="3030">
                  <c:v>15.718</c:v>
                </c:pt>
                <c:pt idx="3031">
                  <c:v>14.0875</c:v>
                </c:pt>
                <c:pt idx="3032">
                  <c:v>14.310067114094</c:v>
                </c:pt>
                <c:pt idx="3033">
                  <c:v>17.366556291390701</c:v>
                </c:pt>
                <c:pt idx="3034">
                  <c:v>13.932594936708901</c:v>
                </c:pt>
                <c:pt idx="3035">
                  <c:v>16.4434554973822</c:v>
                </c:pt>
                <c:pt idx="3036">
                  <c:v>12.585416666666699</c:v>
                </c:pt>
                <c:pt idx="3037">
                  <c:v>12.269501466275701</c:v>
                </c:pt>
                <c:pt idx="3038">
                  <c:v>13.2871382636656</c:v>
                </c:pt>
                <c:pt idx="3039">
                  <c:v>18.1932642487047</c:v>
                </c:pt>
                <c:pt idx="3040">
                  <c:v>13.076958525345599</c:v>
                </c:pt>
                <c:pt idx="3041">
                  <c:v>16.690613718411601</c:v>
                </c:pt>
                <c:pt idx="3042">
                  <c:v>15.9029962546816</c:v>
                </c:pt>
                <c:pt idx="3043">
                  <c:v>16.420940170940199</c:v>
                </c:pt>
                <c:pt idx="3044">
                  <c:v>14.5691964285714</c:v>
                </c:pt>
                <c:pt idx="3045">
                  <c:v>13.6474431818182</c:v>
                </c:pt>
                <c:pt idx="3046">
                  <c:v>13.791729323308299</c:v>
                </c:pt>
                <c:pt idx="3047">
                  <c:v>14.6107648725212</c:v>
                </c:pt>
                <c:pt idx="3048">
                  <c:v>16.3088050314466</c:v>
                </c:pt>
                <c:pt idx="3049">
                  <c:v>16.830054644808701</c:v>
                </c:pt>
                <c:pt idx="3050">
                  <c:v>15.8309037900875</c:v>
                </c:pt>
                <c:pt idx="3051">
                  <c:v>17.234977578475299</c:v>
                </c:pt>
                <c:pt idx="3052">
                  <c:v>17.171666666666699</c:v>
                </c:pt>
                <c:pt idx="3053">
                  <c:v>16.805497382199</c:v>
                </c:pt>
                <c:pt idx="3054">
                  <c:v>16.338709677419399</c:v>
                </c:pt>
                <c:pt idx="3055">
                  <c:v>15.138951310861399</c:v>
                </c:pt>
                <c:pt idx="3056">
                  <c:v>16.9426035502959</c:v>
                </c:pt>
                <c:pt idx="3057">
                  <c:v>17.256906077348098</c:v>
                </c:pt>
                <c:pt idx="3058">
                  <c:v>16.8723926380368</c:v>
                </c:pt>
                <c:pt idx="3059">
                  <c:v>15.3342592592593</c:v>
                </c:pt>
                <c:pt idx="3060">
                  <c:v>17.703478260869598</c:v>
                </c:pt>
                <c:pt idx="3061">
                  <c:v>13.290858725761799</c:v>
                </c:pt>
                <c:pt idx="3062">
                  <c:v>12.8789340101523</c:v>
                </c:pt>
                <c:pt idx="3063">
                  <c:v>12.690339425587499</c:v>
                </c:pt>
                <c:pt idx="3064">
                  <c:v>14.2095238095238</c:v>
                </c:pt>
                <c:pt idx="3065">
                  <c:v>12.2258064516129</c:v>
                </c:pt>
                <c:pt idx="3066">
                  <c:v>11.7293963254593</c:v>
                </c:pt>
                <c:pt idx="3067">
                  <c:v>15.184771573604101</c:v>
                </c:pt>
                <c:pt idx="3068">
                  <c:v>16.01592039801</c:v>
                </c:pt>
                <c:pt idx="3069">
                  <c:v>15.9683229813665</c:v>
                </c:pt>
                <c:pt idx="3070">
                  <c:v>15.8241842610365</c:v>
                </c:pt>
                <c:pt idx="3071">
                  <c:v>14.393187347931899</c:v>
                </c:pt>
                <c:pt idx="3072">
                  <c:v>15.5204081632653</c:v>
                </c:pt>
                <c:pt idx="3073">
                  <c:v>13.5994987468672</c:v>
                </c:pt>
                <c:pt idx="3074">
                  <c:v>14.098402555910599</c:v>
                </c:pt>
                <c:pt idx="3075">
                  <c:v>13.186902286902299</c:v>
                </c:pt>
                <c:pt idx="3076">
                  <c:v>16.492830188679299</c:v>
                </c:pt>
                <c:pt idx="3077">
                  <c:v>16.257142857142899</c:v>
                </c:pt>
                <c:pt idx="3078">
                  <c:v>15.6020648967552</c:v>
                </c:pt>
                <c:pt idx="3079">
                  <c:v>13.324277456647399</c:v>
                </c:pt>
                <c:pt idx="3080">
                  <c:v>12.0557632398754</c:v>
                </c:pt>
                <c:pt idx="3081">
                  <c:v>14.7279702970297</c:v>
                </c:pt>
                <c:pt idx="3082">
                  <c:v>16.022670807453402</c:v>
                </c:pt>
                <c:pt idx="3083">
                  <c:v>14.3919732441472</c:v>
                </c:pt>
                <c:pt idx="3084">
                  <c:v>15.4214501510574</c:v>
                </c:pt>
                <c:pt idx="3085">
                  <c:v>14.8494505494505</c:v>
                </c:pt>
                <c:pt idx="3086">
                  <c:v>14.443086816720299</c:v>
                </c:pt>
                <c:pt idx="3087">
                  <c:v>14.744559585492199</c:v>
                </c:pt>
                <c:pt idx="3088">
                  <c:v>14.964882943143801</c:v>
                </c:pt>
                <c:pt idx="3089">
                  <c:v>13.6661478599222</c:v>
                </c:pt>
                <c:pt idx="3090">
                  <c:v>14.294880546075101</c:v>
                </c:pt>
                <c:pt idx="3091">
                  <c:v>16.963822525597301</c:v>
                </c:pt>
                <c:pt idx="3092">
                  <c:v>16.384730538922199</c:v>
                </c:pt>
                <c:pt idx="3093">
                  <c:v>17.697652582159598</c:v>
                </c:pt>
                <c:pt idx="3094">
                  <c:v>16.8290556900726</c:v>
                </c:pt>
                <c:pt idx="3095">
                  <c:v>18.3342028985507</c:v>
                </c:pt>
                <c:pt idx="3096">
                  <c:v>18.762721893491101</c:v>
                </c:pt>
                <c:pt idx="3097">
                  <c:v>15.3979899497487</c:v>
                </c:pt>
                <c:pt idx="3098">
                  <c:v>16.172200772200799</c:v>
                </c:pt>
                <c:pt idx="3099">
                  <c:v>17.176165803108798</c:v>
                </c:pt>
                <c:pt idx="3100">
                  <c:v>15.7991354466859</c:v>
                </c:pt>
                <c:pt idx="3101">
                  <c:v>14.7068656716418</c:v>
                </c:pt>
                <c:pt idx="3102">
                  <c:v>15.734883720930201</c:v>
                </c:pt>
                <c:pt idx="3103">
                  <c:v>15.845757575757601</c:v>
                </c:pt>
                <c:pt idx="3104">
                  <c:v>15.9479564032697</c:v>
                </c:pt>
                <c:pt idx="3105">
                  <c:v>16.181277533039601</c:v>
                </c:pt>
                <c:pt idx="3106">
                  <c:v>15.8902877697842</c:v>
                </c:pt>
                <c:pt idx="3107">
                  <c:v>17.0474637681159</c:v>
                </c:pt>
                <c:pt idx="3108">
                  <c:v>17.144410876132898</c:v>
                </c:pt>
                <c:pt idx="3109">
                  <c:v>14.707164179104501</c:v>
                </c:pt>
                <c:pt idx="3110">
                  <c:v>13.9838137472284</c:v>
                </c:pt>
                <c:pt idx="3111">
                  <c:v>13.3707656612529</c:v>
                </c:pt>
                <c:pt idx="3112">
                  <c:v>15.4078014184397</c:v>
                </c:pt>
                <c:pt idx="3113">
                  <c:v>16.815421686747001</c:v>
                </c:pt>
                <c:pt idx="3114">
                  <c:v>17.563295880149798</c:v>
                </c:pt>
                <c:pt idx="3115">
                  <c:v>15.8926509186352</c:v>
                </c:pt>
                <c:pt idx="3116">
                  <c:v>15.2192207792208</c:v>
                </c:pt>
                <c:pt idx="3117">
                  <c:v>16.9128065395095</c:v>
                </c:pt>
                <c:pt idx="3118">
                  <c:v>13.239709443099301</c:v>
                </c:pt>
                <c:pt idx="3119">
                  <c:v>15.0782051282051</c:v>
                </c:pt>
                <c:pt idx="3120">
                  <c:v>13.3875816993464</c:v>
                </c:pt>
                <c:pt idx="3121">
                  <c:v>13.8603238866397</c:v>
                </c:pt>
                <c:pt idx="3122">
                  <c:v>14.063146551724101</c:v>
                </c:pt>
                <c:pt idx="3123">
                  <c:v>14.3310756972111</c:v>
                </c:pt>
                <c:pt idx="3124">
                  <c:v>14.0703422053232</c:v>
                </c:pt>
                <c:pt idx="3125">
                  <c:v>17.331499999999998</c:v>
                </c:pt>
                <c:pt idx="3126">
                  <c:v>15.698740554156201</c:v>
                </c:pt>
                <c:pt idx="3127">
                  <c:v>13.7864754098361</c:v>
                </c:pt>
                <c:pt idx="3128">
                  <c:v>13.615789473684201</c:v>
                </c:pt>
                <c:pt idx="3129">
                  <c:v>12.4883275261324</c:v>
                </c:pt>
                <c:pt idx="3130">
                  <c:v>16.330163934426199</c:v>
                </c:pt>
                <c:pt idx="3131">
                  <c:v>14.335104669887301</c:v>
                </c:pt>
                <c:pt idx="3132">
                  <c:v>15.7211699164345</c:v>
                </c:pt>
                <c:pt idx="3133">
                  <c:v>16.753046594982099</c:v>
                </c:pt>
                <c:pt idx="3134">
                  <c:v>14.7087234042553</c:v>
                </c:pt>
                <c:pt idx="3135">
                  <c:v>14.95</c:v>
                </c:pt>
                <c:pt idx="3136">
                  <c:v>16.090449438202199</c:v>
                </c:pt>
                <c:pt idx="3137">
                  <c:v>16.681862745098002</c:v>
                </c:pt>
                <c:pt idx="3138">
                  <c:v>17.193706293706299</c:v>
                </c:pt>
                <c:pt idx="3139">
                  <c:v>13.003206997084501</c:v>
                </c:pt>
                <c:pt idx="3140">
                  <c:v>13.2288209606987</c:v>
                </c:pt>
                <c:pt idx="3141">
                  <c:v>14.032997987927599</c:v>
                </c:pt>
                <c:pt idx="3142">
                  <c:v>14.557725947521901</c:v>
                </c:pt>
                <c:pt idx="3143">
                  <c:v>16.294520547945201</c:v>
                </c:pt>
                <c:pt idx="3144">
                  <c:v>13.0336448598131</c:v>
                </c:pt>
                <c:pt idx="3145">
                  <c:v>15.5152671755725</c:v>
                </c:pt>
                <c:pt idx="3146">
                  <c:v>13.9457482993197</c:v>
                </c:pt>
                <c:pt idx="3147">
                  <c:v>13.127725856697801</c:v>
                </c:pt>
                <c:pt idx="3148">
                  <c:v>13.8617021276596</c:v>
                </c:pt>
                <c:pt idx="3149">
                  <c:v>13.8680067001675</c:v>
                </c:pt>
                <c:pt idx="3150">
                  <c:v>12.918253968254</c:v>
                </c:pt>
                <c:pt idx="3151">
                  <c:v>15.8571428571429</c:v>
                </c:pt>
                <c:pt idx="3152">
                  <c:v>14.405284552845499</c:v>
                </c:pt>
                <c:pt idx="3153">
                  <c:v>16.868217054263599</c:v>
                </c:pt>
                <c:pt idx="3154">
                  <c:v>16.435135135135098</c:v>
                </c:pt>
                <c:pt idx="3155">
                  <c:v>15.622285714285701</c:v>
                </c:pt>
                <c:pt idx="3156">
                  <c:v>15.9847972972973</c:v>
                </c:pt>
                <c:pt idx="3157">
                  <c:v>15.1238095238095</c:v>
                </c:pt>
                <c:pt idx="3158">
                  <c:v>12.9066502463054</c:v>
                </c:pt>
                <c:pt idx="3159">
                  <c:v>13.882125603864701</c:v>
                </c:pt>
                <c:pt idx="3160">
                  <c:v>15.2350180505415</c:v>
                </c:pt>
                <c:pt idx="3161">
                  <c:v>17.033579335793402</c:v>
                </c:pt>
                <c:pt idx="3162">
                  <c:v>16.204788732394402</c:v>
                </c:pt>
                <c:pt idx="3163">
                  <c:v>14.950251256281399</c:v>
                </c:pt>
                <c:pt idx="3164">
                  <c:v>15.7635220125786</c:v>
                </c:pt>
                <c:pt idx="3165">
                  <c:v>15.290697674418601</c:v>
                </c:pt>
                <c:pt idx="3166">
                  <c:v>12.4107344632768</c:v>
                </c:pt>
                <c:pt idx="3167">
                  <c:v>15.4954648526077</c:v>
                </c:pt>
                <c:pt idx="3168">
                  <c:v>14.701234567901199</c:v>
                </c:pt>
                <c:pt idx="3169">
                  <c:v>13.605694760820001</c:v>
                </c:pt>
                <c:pt idx="3170">
                  <c:v>12.0807106598985</c:v>
                </c:pt>
                <c:pt idx="3171">
                  <c:v>11.8547368421053</c:v>
                </c:pt>
                <c:pt idx="3172">
                  <c:v>14.873333333333299</c:v>
                </c:pt>
                <c:pt idx="3173">
                  <c:v>12.3694285714286</c:v>
                </c:pt>
                <c:pt idx="3174">
                  <c:v>13.5224839400428</c:v>
                </c:pt>
                <c:pt idx="3175">
                  <c:v>12.960857142857099</c:v>
                </c:pt>
                <c:pt idx="3176">
                  <c:v>14.3123324396783</c:v>
                </c:pt>
                <c:pt idx="3177">
                  <c:v>14.921198156681999</c:v>
                </c:pt>
                <c:pt idx="3178">
                  <c:v>15.9275700934579</c:v>
                </c:pt>
                <c:pt idx="3179">
                  <c:v>16.433615819208999</c:v>
                </c:pt>
                <c:pt idx="3180">
                  <c:v>15.5614068441065</c:v>
                </c:pt>
                <c:pt idx="3181">
                  <c:v>15.7929061784897</c:v>
                </c:pt>
                <c:pt idx="3182">
                  <c:v>15.307476635514</c:v>
                </c:pt>
                <c:pt idx="3183">
                  <c:v>16.141071428571401</c:v>
                </c:pt>
                <c:pt idx="3184">
                  <c:v>17.453055555555601</c:v>
                </c:pt>
                <c:pt idx="3185">
                  <c:v>17.927138643067899</c:v>
                </c:pt>
                <c:pt idx="3186">
                  <c:v>16.384693877551001</c:v>
                </c:pt>
                <c:pt idx="3187">
                  <c:v>14.869696969696999</c:v>
                </c:pt>
                <c:pt idx="3188">
                  <c:v>15.079699248120299</c:v>
                </c:pt>
                <c:pt idx="3189">
                  <c:v>16.047999999999998</c:v>
                </c:pt>
                <c:pt idx="3190">
                  <c:v>14.519662921348299</c:v>
                </c:pt>
                <c:pt idx="3191">
                  <c:v>14.516447368421099</c:v>
                </c:pt>
                <c:pt idx="3192">
                  <c:v>13.227743271221501</c:v>
                </c:pt>
                <c:pt idx="3193">
                  <c:v>14.468049792531099</c:v>
                </c:pt>
                <c:pt idx="3194">
                  <c:v>14.119294605809101</c:v>
                </c:pt>
                <c:pt idx="3195">
                  <c:v>13.7559090909091</c:v>
                </c:pt>
                <c:pt idx="3196">
                  <c:v>15.5181395348837</c:v>
                </c:pt>
                <c:pt idx="3197">
                  <c:v>15.2583690987125</c:v>
                </c:pt>
                <c:pt idx="3198">
                  <c:v>13.367857142857099</c:v>
                </c:pt>
                <c:pt idx="3199">
                  <c:v>13.9834951456311</c:v>
                </c:pt>
                <c:pt idx="3200">
                  <c:v>16.262025316455698</c:v>
                </c:pt>
                <c:pt idx="3201">
                  <c:v>14.832727272727301</c:v>
                </c:pt>
                <c:pt idx="3202">
                  <c:v>16.4810185185185</c:v>
                </c:pt>
                <c:pt idx="3203">
                  <c:v>16.888607594936701</c:v>
                </c:pt>
                <c:pt idx="3204">
                  <c:v>17.446768060836501</c:v>
                </c:pt>
                <c:pt idx="3205">
                  <c:v>18.5512195121951</c:v>
                </c:pt>
                <c:pt idx="3206">
                  <c:v>16.403244837758098</c:v>
                </c:pt>
                <c:pt idx="3207">
                  <c:v>18.019607843137301</c:v>
                </c:pt>
                <c:pt idx="3208">
                  <c:v>15.409963099631</c:v>
                </c:pt>
                <c:pt idx="3209">
                  <c:v>16.241282051282099</c:v>
                </c:pt>
                <c:pt idx="3210">
                  <c:v>16.050872093023301</c:v>
                </c:pt>
                <c:pt idx="3211">
                  <c:v>21.074999999999999</c:v>
                </c:pt>
                <c:pt idx="3212">
                  <c:v>12.660934579439299</c:v>
                </c:pt>
                <c:pt idx="3213">
                  <c:v>11.8886993603411</c:v>
                </c:pt>
                <c:pt idx="3214">
                  <c:v>12.0109215017065</c:v>
                </c:pt>
                <c:pt idx="3215">
                  <c:v>13.6724137931035</c:v>
                </c:pt>
                <c:pt idx="3216">
                  <c:v>13.7597426470588</c:v>
                </c:pt>
                <c:pt idx="3217">
                  <c:v>12.0281456953642</c:v>
                </c:pt>
                <c:pt idx="3218">
                  <c:v>16.0515570934256</c:v>
                </c:pt>
                <c:pt idx="3219">
                  <c:v>15.582685512367499</c:v>
                </c:pt>
                <c:pt idx="3220">
                  <c:v>15.4972665148064</c:v>
                </c:pt>
                <c:pt idx="3221">
                  <c:v>13.422641509433999</c:v>
                </c:pt>
                <c:pt idx="3222">
                  <c:v>13.311666666666699</c:v>
                </c:pt>
                <c:pt idx="3223">
                  <c:v>14.3029411764706</c:v>
                </c:pt>
                <c:pt idx="3224">
                  <c:v>14.429090909090901</c:v>
                </c:pt>
                <c:pt idx="3225">
                  <c:v>16.234447300771201</c:v>
                </c:pt>
                <c:pt idx="3226">
                  <c:v>15.130079155672799</c:v>
                </c:pt>
                <c:pt idx="3227">
                  <c:v>20.9444444444444</c:v>
                </c:pt>
                <c:pt idx="3228">
                  <c:v>17.210452961672502</c:v>
                </c:pt>
                <c:pt idx="3229">
                  <c:v>15.902272727272701</c:v>
                </c:pt>
                <c:pt idx="3230">
                  <c:v>15.8645021645022</c:v>
                </c:pt>
                <c:pt idx="3231">
                  <c:v>19.975000000000001</c:v>
                </c:pt>
                <c:pt idx="3232">
                  <c:v>14.598106060606099</c:v>
                </c:pt>
                <c:pt idx="3233">
                  <c:v>15.598119122257099</c:v>
                </c:pt>
                <c:pt idx="3234">
                  <c:v>14.0647058823529</c:v>
                </c:pt>
                <c:pt idx="3235">
                  <c:v>16.2808612440191</c:v>
                </c:pt>
                <c:pt idx="3236">
                  <c:v>17.099</c:v>
                </c:pt>
                <c:pt idx="3237">
                  <c:v>17.2786458333333</c:v>
                </c:pt>
                <c:pt idx="3238">
                  <c:v>16.147787610619499</c:v>
                </c:pt>
                <c:pt idx="3239">
                  <c:v>14.0491400491401</c:v>
                </c:pt>
                <c:pt idx="3240">
                  <c:v>13.131595092024501</c:v>
                </c:pt>
                <c:pt idx="3241">
                  <c:v>12.9072886297376</c:v>
                </c:pt>
                <c:pt idx="3242">
                  <c:v>14.2479289940828</c:v>
                </c:pt>
                <c:pt idx="3243">
                  <c:v>10.5884803921569</c:v>
                </c:pt>
                <c:pt idx="3244">
                  <c:v>13.1524630541872</c:v>
                </c:pt>
                <c:pt idx="3245">
                  <c:v>12.5369863013699</c:v>
                </c:pt>
                <c:pt idx="3246">
                  <c:v>14.3606741573034</c:v>
                </c:pt>
                <c:pt idx="3247">
                  <c:v>13.580769230769199</c:v>
                </c:pt>
                <c:pt idx="3248">
                  <c:v>11.5427480916031</c:v>
                </c:pt>
                <c:pt idx="3249">
                  <c:v>14.269841269841301</c:v>
                </c:pt>
                <c:pt idx="3250">
                  <c:v>13.493600000000001</c:v>
                </c:pt>
                <c:pt idx="3251">
                  <c:v>14.8342222222222</c:v>
                </c:pt>
                <c:pt idx="3252">
                  <c:v>14.6339416058394</c:v>
                </c:pt>
                <c:pt idx="3253">
                  <c:v>14.0124378109453</c:v>
                </c:pt>
                <c:pt idx="3254">
                  <c:v>13.144507042253499</c:v>
                </c:pt>
                <c:pt idx="3255">
                  <c:v>15.2391428571429</c:v>
                </c:pt>
                <c:pt idx="3256">
                  <c:v>14.861872909699001</c:v>
                </c:pt>
                <c:pt idx="3257">
                  <c:v>15.6380769230769</c:v>
                </c:pt>
                <c:pt idx="3258">
                  <c:v>15.722935779816501</c:v>
                </c:pt>
                <c:pt idx="3259">
                  <c:v>15.5013574660634</c:v>
                </c:pt>
                <c:pt idx="3260">
                  <c:v>13.630538922155701</c:v>
                </c:pt>
                <c:pt idx="3261">
                  <c:v>14.2832917705736</c:v>
                </c:pt>
                <c:pt idx="3262">
                  <c:v>14.497435897435899</c:v>
                </c:pt>
                <c:pt idx="3263">
                  <c:v>13.2886731391586</c:v>
                </c:pt>
                <c:pt idx="3264">
                  <c:v>13.239667458432301</c:v>
                </c:pt>
                <c:pt idx="3265">
                  <c:v>13.6997690531178</c:v>
                </c:pt>
                <c:pt idx="3266">
                  <c:v>13.004545454545401</c:v>
                </c:pt>
                <c:pt idx="3267">
                  <c:v>14.427272727272699</c:v>
                </c:pt>
                <c:pt idx="3268">
                  <c:v>16.752222222222201</c:v>
                </c:pt>
                <c:pt idx="3269">
                  <c:v>13.7785714285714</c:v>
                </c:pt>
                <c:pt idx="3270">
                  <c:v>14.8521978021978</c:v>
                </c:pt>
                <c:pt idx="3271">
                  <c:v>13.873989898989899</c:v>
                </c:pt>
                <c:pt idx="3272">
                  <c:v>14.312538226299701</c:v>
                </c:pt>
                <c:pt idx="3273">
                  <c:v>12.5335423197492</c:v>
                </c:pt>
                <c:pt idx="3274">
                  <c:v>16.4783171521036</c:v>
                </c:pt>
                <c:pt idx="3275">
                  <c:v>16.574691358024701</c:v>
                </c:pt>
                <c:pt idx="3276">
                  <c:v>15.524878048780501</c:v>
                </c:pt>
                <c:pt idx="3277">
                  <c:v>17.3730496453901</c:v>
                </c:pt>
                <c:pt idx="3278">
                  <c:v>16.924725274725301</c:v>
                </c:pt>
                <c:pt idx="3279">
                  <c:v>16.796835443037999</c:v>
                </c:pt>
                <c:pt idx="3280">
                  <c:v>14.1102102102102</c:v>
                </c:pt>
                <c:pt idx="3281">
                  <c:v>15.5467213114754</c:v>
                </c:pt>
                <c:pt idx="3282">
                  <c:v>13.2603305785124</c:v>
                </c:pt>
                <c:pt idx="3283">
                  <c:v>17.903914590747299</c:v>
                </c:pt>
                <c:pt idx="3284">
                  <c:v>17.5260115606936</c:v>
                </c:pt>
                <c:pt idx="3285">
                  <c:v>16.387499999999999</c:v>
                </c:pt>
                <c:pt idx="3286">
                  <c:v>14.847337278106499</c:v>
                </c:pt>
                <c:pt idx="3287">
                  <c:v>18.013953488372099</c:v>
                </c:pt>
                <c:pt idx="3288">
                  <c:v>12.765416666666701</c:v>
                </c:pt>
                <c:pt idx="3289">
                  <c:v>13.0204793028323</c:v>
                </c:pt>
                <c:pt idx="3290">
                  <c:v>12.254708520179401</c:v>
                </c:pt>
                <c:pt idx="3291">
                  <c:v>12.799423631123901</c:v>
                </c:pt>
                <c:pt idx="3292">
                  <c:v>14.509360730593601</c:v>
                </c:pt>
                <c:pt idx="3293">
                  <c:v>14.594983277592</c:v>
                </c:pt>
                <c:pt idx="3294">
                  <c:v>14.221182266009899</c:v>
                </c:pt>
                <c:pt idx="3295">
                  <c:v>14.420588235294099</c:v>
                </c:pt>
                <c:pt idx="3296">
                  <c:v>14.088648648648601</c:v>
                </c:pt>
                <c:pt idx="3297">
                  <c:v>12.8374045801527</c:v>
                </c:pt>
                <c:pt idx="3298">
                  <c:v>17.876923076923099</c:v>
                </c:pt>
                <c:pt idx="3299">
                  <c:v>19.6075829383886</c:v>
                </c:pt>
                <c:pt idx="3300">
                  <c:v>16.253768844221099</c:v>
                </c:pt>
                <c:pt idx="3301">
                  <c:v>14.8925742574257</c:v>
                </c:pt>
                <c:pt idx="3302">
                  <c:v>13.7157894736842</c:v>
                </c:pt>
                <c:pt idx="3303">
                  <c:v>12.2451807228916</c:v>
                </c:pt>
                <c:pt idx="3304">
                  <c:v>15.5204</c:v>
                </c:pt>
                <c:pt idx="3305">
                  <c:v>14.4423255813953</c:v>
                </c:pt>
                <c:pt idx="3306">
                  <c:v>14.9448863636364</c:v>
                </c:pt>
                <c:pt idx="3307">
                  <c:v>15.244129554655901</c:v>
                </c:pt>
                <c:pt idx="3308">
                  <c:v>16.146357615894001</c:v>
                </c:pt>
                <c:pt idx="3309">
                  <c:v>18.462195121951201</c:v>
                </c:pt>
                <c:pt idx="3310">
                  <c:v>17.2162162162162</c:v>
                </c:pt>
                <c:pt idx="3311">
                  <c:v>15.553048780487799</c:v>
                </c:pt>
                <c:pt idx="3312">
                  <c:v>18.391326530612201</c:v>
                </c:pt>
                <c:pt idx="3313">
                  <c:v>16.910924369747899</c:v>
                </c:pt>
                <c:pt idx="3314">
                  <c:v>17.6018691588785</c:v>
                </c:pt>
                <c:pt idx="3315">
                  <c:v>16.101449275362299</c:v>
                </c:pt>
                <c:pt idx="3316">
                  <c:v>12.758401639344299</c:v>
                </c:pt>
                <c:pt idx="3317">
                  <c:v>12.0979768786127</c:v>
                </c:pt>
                <c:pt idx="3318">
                  <c:v>9.90848484848485</c:v>
                </c:pt>
                <c:pt idx="3319">
                  <c:v>14.022222222222201</c:v>
                </c:pt>
                <c:pt idx="3320">
                  <c:v>13.510179640718601</c:v>
                </c:pt>
                <c:pt idx="3321">
                  <c:v>13.485934065934099</c:v>
                </c:pt>
                <c:pt idx="3322">
                  <c:v>14.632397959183701</c:v>
                </c:pt>
                <c:pt idx="3323">
                  <c:v>14.8545816733068</c:v>
                </c:pt>
                <c:pt idx="3324">
                  <c:v>14.057559681697599</c:v>
                </c:pt>
                <c:pt idx="3325">
                  <c:v>15.2633177570094</c:v>
                </c:pt>
                <c:pt idx="3326">
                  <c:v>13.291454545454499</c:v>
                </c:pt>
                <c:pt idx="3327">
                  <c:v>13.4332487309645</c:v>
                </c:pt>
                <c:pt idx="3328">
                  <c:v>15.937962962963001</c:v>
                </c:pt>
                <c:pt idx="3329">
                  <c:v>15.568707482993201</c:v>
                </c:pt>
                <c:pt idx="3330">
                  <c:v>15.309274193548401</c:v>
                </c:pt>
                <c:pt idx="3331">
                  <c:v>16.938115631691598</c:v>
                </c:pt>
                <c:pt idx="3332">
                  <c:v>14.259798994974901</c:v>
                </c:pt>
                <c:pt idx="3333">
                  <c:v>15.843112244898</c:v>
                </c:pt>
                <c:pt idx="3334">
                  <c:v>18.519917012448101</c:v>
                </c:pt>
                <c:pt idx="3335">
                  <c:v>14.1373529411765</c:v>
                </c:pt>
                <c:pt idx="3336">
                  <c:v>16.8513986013986</c:v>
                </c:pt>
                <c:pt idx="3337">
                  <c:v>13.1778571428571</c:v>
                </c:pt>
                <c:pt idx="3338">
                  <c:v>15.022418879056</c:v>
                </c:pt>
                <c:pt idx="3339">
                  <c:v>14.1769911504425</c:v>
                </c:pt>
                <c:pt idx="3340">
                  <c:v>17.464951768488799</c:v>
                </c:pt>
                <c:pt idx="3341">
                  <c:v>16.109589041095902</c:v>
                </c:pt>
                <c:pt idx="3342">
                  <c:v>16.139903846153899</c:v>
                </c:pt>
                <c:pt idx="3343">
                  <c:v>14.6184738955823</c:v>
                </c:pt>
                <c:pt idx="3344">
                  <c:v>13.8</c:v>
                </c:pt>
                <c:pt idx="3345">
                  <c:v>14.1177835051546</c:v>
                </c:pt>
                <c:pt idx="3346">
                  <c:v>13.594623655914001</c:v>
                </c:pt>
                <c:pt idx="3347">
                  <c:v>13.6892276422764</c:v>
                </c:pt>
                <c:pt idx="3348">
                  <c:v>12.545051194539299</c:v>
                </c:pt>
                <c:pt idx="3349">
                  <c:v>16.885920577617298</c:v>
                </c:pt>
                <c:pt idx="3350">
                  <c:v>15.934226190476201</c:v>
                </c:pt>
                <c:pt idx="3351">
                  <c:v>17.8637362637363</c:v>
                </c:pt>
                <c:pt idx="3352">
                  <c:v>15.169320388349499</c:v>
                </c:pt>
                <c:pt idx="3353">
                  <c:v>14.580582524271801</c:v>
                </c:pt>
                <c:pt idx="3354">
                  <c:v>14.5959090909091</c:v>
                </c:pt>
                <c:pt idx="3355">
                  <c:v>14.571493212669701</c:v>
                </c:pt>
                <c:pt idx="3356">
                  <c:v>13.892658730158701</c:v>
                </c:pt>
                <c:pt idx="3357">
                  <c:v>13.661624649859901</c:v>
                </c:pt>
                <c:pt idx="3358">
                  <c:v>14.5590425531915</c:v>
                </c:pt>
                <c:pt idx="3359">
                  <c:v>14.932273838630801</c:v>
                </c:pt>
                <c:pt idx="3360">
                  <c:v>14.166007905138301</c:v>
                </c:pt>
                <c:pt idx="3361">
                  <c:v>16.746439628482999</c:v>
                </c:pt>
                <c:pt idx="3362">
                  <c:v>15.319375000000001</c:v>
                </c:pt>
                <c:pt idx="3363">
                  <c:v>17.101342281879202</c:v>
                </c:pt>
                <c:pt idx="3364">
                  <c:v>15.0507692307692</c:v>
                </c:pt>
                <c:pt idx="3365">
                  <c:v>14.0202416918429</c:v>
                </c:pt>
                <c:pt idx="3366">
                  <c:v>16.2621538461539</c:v>
                </c:pt>
                <c:pt idx="3367">
                  <c:v>16.367028985507201</c:v>
                </c:pt>
                <c:pt idx="3368">
                  <c:v>18.9374233128834</c:v>
                </c:pt>
                <c:pt idx="3369">
                  <c:v>15.329929577464799</c:v>
                </c:pt>
                <c:pt idx="3370">
                  <c:v>14.826691729323301</c:v>
                </c:pt>
                <c:pt idx="3371">
                  <c:v>11.942139737991299</c:v>
                </c:pt>
                <c:pt idx="3372">
                  <c:v>14.3662921348315</c:v>
                </c:pt>
                <c:pt idx="3373">
                  <c:v>15.3506944444444</c:v>
                </c:pt>
                <c:pt idx="3374">
                  <c:v>14.892237442922401</c:v>
                </c:pt>
                <c:pt idx="3375">
                  <c:v>15.847540983606599</c:v>
                </c:pt>
                <c:pt idx="3376">
                  <c:v>17.117839195979901</c:v>
                </c:pt>
                <c:pt idx="3377">
                  <c:v>16.2226107226107</c:v>
                </c:pt>
                <c:pt idx="3378">
                  <c:v>16.087499999999999</c:v>
                </c:pt>
                <c:pt idx="3379">
                  <c:v>14.4443564356436</c:v>
                </c:pt>
                <c:pt idx="3380">
                  <c:v>14.239402173913099</c:v>
                </c:pt>
                <c:pt idx="3381">
                  <c:v>14.3394822006472</c:v>
                </c:pt>
                <c:pt idx="3382">
                  <c:v>15.3490049751244</c:v>
                </c:pt>
                <c:pt idx="3383">
                  <c:v>15.9462783171521</c:v>
                </c:pt>
                <c:pt idx="3384">
                  <c:v>15.0394014962594</c:v>
                </c:pt>
                <c:pt idx="3385">
                  <c:v>17.9660447761194</c:v>
                </c:pt>
                <c:pt idx="3386">
                  <c:v>15.611538461538499</c:v>
                </c:pt>
                <c:pt idx="3387">
                  <c:v>15.592888888888901</c:v>
                </c:pt>
                <c:pt idx="3388">
                  <c:v>12.441308411214999</c:v>
                </c:pt>
                <c:pt idx="3389">
                  <c:v>11.710122164048901</c:v>
                </c:pt>
                <c:pt idx="3390">
                  <c:v>12.1631205673759</c:v>
                </c:pt>
                <c:pt idx="3391">
                  <c:v>13.6787330316742</c:v>
                </c:pt>
                <c:pt idx="3392">
                  <c:v>13.7960264900662</c:v>
                </c:pt>
                <c:pt idx="3393">
                  <c:v>12.089393939394</c:v>
                </c:pt>
                <c:pt idx="3394">
                  <c:v>14.1418719211823</c:v>
                </c:pt>
                <c:pt idx="3395">
                  <c:v>15.2323432343234</c:v>
                </c:pt>
                <c:pt idx="3396">
                  <c:v>15.116465863453801</c:v>
                </c:pt>
                <c:pt idx="3397">
                  <c:v>15.391666666666699</c:v>
                </c:pt>
                <c:pt idx="3398">
                  <c:v>13.3335078534031</c:v>
                </c:pt>
                <c:pt idx="3399">
                  <c:v>14.4059760956175</c:v>
                </c:pt>
                <c:pt idx="3400">
                  <c:v>13.684421052631601</c:v>
                </c:pt>
                <c:pt idx="3401">
                  <c:v>12.154112554112499</c:v>
                </c:pt>
                <c:pt idx="3402">
                  <c:v>12.604851752021601</c:v>
                </c:pt>
                <c:pt idx="3403">
                  <c:v>14.3443155452436</c:v>
                </c:pt>
                <c:pt idx="3404">
                  <c:v>13.876106194690299</c:v>
                </c:pt>
                <c:pt idx="3405">
                  <c:v>16.604968944099401</c:v>
                </c:pt>
                <c:pt idx="3406">
                  <c:v>15.892628205128201</c:v>
                </c:pt>
                <c:pt idx="3407">
                  <c:v>16.42925</c:v>
                </c:pt>
                <c:pt idx="3408">
                  <c:v>16.587828947368401</c:v>
                </c:pt>
                <c:pt idx="3409">
                  <c:v>13.995616438356199</c:v>
                </c:pt>
                <c:pt idx="3410">
                  <c:v>15.0505454545454</c:v>
                </c:pt>
                <c:pt idx="3411">
                  <c:v>14.509375</c:v>
                </c:pt>
                <c:pt idx="3412">
                  <c:v>17.924081632653099</c:v>
                </c:pt>
                <c:pt idx="3413">
                  <c:v>17.254761904761899</c:v>
                </c:pt>
                <c:pt idx="3414">
                  <c:v>14.622692307692301</c:v>
                </c:pt>
                <c:pt idx="3415">
                  <c:v>14.067378048780499</c:v>
                </c:pt>
                <c:pt idx="3416">
                  <c:v>16.091134751773101</c:v>
                </c:pt>
                <c:pt idx="3417">
                  <c:v>13.3934615384615</c:v>
                </c:pt>
                <c:pt idx="3418">
                  <c:v>15.3119133574007</c:v>
                </c:pt>
                <c:pt idx="3419">
                  <c:v>16.0385802469136</c:v>
                </c:pt>
                <c:pt idx="3420">
                  <c:v>16.539716312056701</c:v>
                </c:pt>
                <c:pt idx="3421">
                  <c:v>16.5825581395349</c:v>
                </c:pt>
                <c:pt idx="3422">
                  <c:v>16.086802030456901</c:v>
                </c:pt>
                <c:pt idx="3423">
                  <c:v>15.951339285714299</c:v>
                </c:pt>
                <c:pt idx="3424">
                  <c:v>19.426443768997</c:v>
                </c:pt>
                <c:pt idx="3425">
                  <c:v>15.521305182341701</c:v>
                </c:pt>
                <c:pt idx="3426">
                  <c:v>18.166539923954399</c:v>
                </c:pt>
                <c:pt idx="3427">
                  <c:v>16.8</c:v>
                </c:pt>
                <c:pt idx="3428">
                  <c:v>16.4987804878049</c:v>
                </c:pt>
                <c:pt idx="3429">
                  <c:v>15.3530303030303</c:v>
                </c:pt>
                <c:pt idx="3430">
                  <c:v>14.784693877551</c:v>
                </c:pt>
                <c:pt idx="3431">
                  <c:v>13.0594501718213</c:v>
                </c:pt>
                <c:pt idx="3432">
                  <c:v>13.2622406639004</c:v>
                </c:pt>
                <c:pt idx="3433">
                  <c:v>15.320796460177</c:v>
                </c:pt>
                <c:pt idx="3434">
                  <c:v>15.2307692307692</c:v>
                </c:pt>
                <c:pt idx="3435">
                  <c:v>14.2893617021277</c:v>
                </c:pt>
                <c:pt idx="3436">
                  <c:v>11.7824120603015</c:v>
                </c:pt>
                <c:pt idx="3437">
                  <c:v>11.1512323943662</c:v>
                </c:pt>
                <c:pt idx="3438">
                  <c:v>11.636151603498501</c:v>
                </c:pt>
                <c:pt idx="3439">
                  <c:v>18.219298245613999</c:v>
                </c:pt>
                <c:pt idx="3440">
                  <c:v>16.710263929618801</c:v>
                </c:pt>
                <c:pt idx="3441">
                  <c:v>15.4463190184049</c:v>
                </c:pt>
                <c:pt idx="3442">
                  <c:v>15.8223008849558</c:v>
                </c:pt>
                <c:pt idx="3443">
                  <c:v>16.896935933147599</c:v>
                </c:pt>
                <c:pt idx="3444">
                  <c:v>16.279199999999999</c:v>
                </c:pt>
                <c:pt idx="3445">
                  <c:v>15.937978142076499</c:v>
                </c:pt>
                <c:pt idx="3446">
                  <c:v>14.9541778975741</c:v>
                </c:pt>
                <c:pt idx="3447">
                  <c:v>14.972147651006701</c:v>
                </c:pt>
                <c:pt idx="3448">
                  <c:v>14.3681188118812</c:v>
                </c:pt>
                <c:pt idx="3449">
                  <c:v>14.8182634730539</c:v>
                </c:pt>
                <c:pt idx="3450">
                  <c:v>13.6731707317073</c:v>
                </c:pt>
                <c:pt idx="3451">
                  <c:v>13.0525458248473</c:v>
                </c:pt>
                <c:pt idx="3452">
                  <c:v>15.5176029962547</c:v>
                </c:pt>
                <c:pt idx="3453">
                  <c:v>14.2686046511628</c:v>
                </c:pt>
                <c:pt idx="3454">
                  <c:v>17.938951310861398</c:v>
                </c:pt>
                <c:pt idx="3455">
                  <c:v>17.3037037037037</c:v>
                </c:pt>
                <c:pt idx="3456">
                  <c:v>17.219287833827899</c:v>
                </c:pt>
                <c:pt idx="3457">
                  <c:v>15.730825242718399</c:v>
                </c:pt>
                <c:pt idx="3458">
                  <c:v>16.449881796690299</c:v>
                </c:pt>
                <c:pt idx="3459">
                  <c:v>14.3326470588235</c:v>
                </c:pt>
                <c:pt idx="3460">
                  <c:v>16.8713235294118</c:v>
                </c:pt>
                <c:pt idx="3461">
                  <c:v>16.195469255663401</c:v>
                </c:pt>
                <c:pt idx="3462">
                  <c:v>18.416088328075698</c:v>
                </c:pt>
                <c:pt idx="3463">
                  <c:v>12.947540983606601</c:v>
                </c:pt>
                <c:pt idx="3464">
                  <c:v>14.5856812933025</c:v>
                </c:pt>
                <c:pt idx="3465">
                  <c:v>13.595923261390899</c:v>
                </c:pt>
                <c:pt idx="3466">
                  <c:v>13.5817325800377</c:v>
                </c:pt>
                <c:pt idx="3467">
                  <c:v>13.042343750000001</c:v>
                </c:pt>
                <c:pt idx="3468">
                  <c:v>13.5752577319587</c:v>
                </c:pt>
                <c:pt idx="3469">
                  <c:v>12.9482456140351</c:v>
                </c:pt>
                <c:pt idx="3470">
                  <c:v>15.948449612403101</c:v>
                </c:pt>
                <c:pt idx="3471">
                  <c:v>15.0112531969309</c:v>
                </c:pt>
                <c:pt idx="3472">
                  <c:v>17.387128712871299</c:v>
                </c:pt>
                <c:pt idx="3473">
                  <c:v>16.685034013605399</c:v>
                </c:pt>
                <c:pt idx="3474">
                  <c:v>15.3959079283887</c:v>
                </c:pt>
                <c:pt idx="3475">
                  <c:v>15.9358490566038</c:v>
                </c:pt>
                <c:pt idx="3476">
                  <c:v>13.9275147928994</c:v>
                </c:pt>
                <c:pt idx="3477">
                  <c:v>12.568784530386701</c:v>
                </c:pt>
                <c:pt idx="3478">
                  <c:v>13.8731448763251</c:v>
                </c:pt>
                <c:pt idx="3479">
                  <c:v>13.18</c:v>
                </c:pt>
                <c:pt idx="3480">
                  <c:v>14.483806818181799</c:v>
                </c:pt>
                <c:pt idx="3481">
                  <c:v>16.188648648648702</c:v>
                </c:pt>
                <c:pt idx="3482">
                  <c:v>14.5291021671827</c:v>
                </c:pt>
                <c:pt idx="3483">
                  <c:v>13.672556390977499</c:v>
                </c:pt>
                <c:pt idx="3484">
                  <c:v>17.065277777777801</c:v>
                </c:pt>
                <c:pt idx="3485">
                  <c:v>15.838749999999999</c:v>
                </c:pt>
                <c:pt idx="3486">
                  <c:v>14.44375</c:v>
                </c:pt>
                <c:pt idx="3487">
                  <c:v>15.881773399014801</c:v>
                </c:pt>
                <c:pt idx="3488">
                  <c:v>15.289473684210501</c:v>
                </c:pt>
                <c:pt idx="3489">
                  <c:v>14.828519195612399</c:v>
                </c:pt>
                <c:pt idx="3490">
                  <c:v>18.6076923076923</c:v>
                </c:pt>
                <c:pt idx="3491">
                  <c:v>17.092173913043499</c:v>
                </c:pt>
                <c:pt idx="3492">
                  <c:v>15.678064516129</c:v>
                </c:pt>
                <c:pt idx="3493">
                  <c:v>16.956198347107399</c:v>
                </c:pt>
                <c:pt idx="3494">
                  <c:v>17.884879725085899</c:v>
                </c:pt>
                <c:pt idx="3495">
                  <c:v>15.1186046511628</c:v>
                </c:pt>
                <c:pt idx="3496">
                  <c:v>18.583495145631101</c:v>
                </c:pt>
                <c:pt idx="3497">
                  <c:v>15.775316455696199</c:v>
                </c:pt>
                <c:pt idx="3498">
                  <c:v>18.170165745856401</c:v>
                </c:pt>
                <c:pt idx="3499">
                  <c:v>13.463238512035</c:v>
                </c:pt>
                <c:pt idx="3500">
                  <c:v>12.3375939849624</c:v>
                </c:pt>
                <c:pt idx="3501">
                  <c:v>11.331240428790201</c:v>
                </c:pt>
                <c:pt idx="3502">
                  <c:v>14.022399999999999</c:v>
                </c:pt>
                <c:pt idx="3503">
                  <c:v>12.3387096774194</c:v>
                </c:pt>
                <c:pt idx="3504">
                  <c:v>12.263540090771601</c:v>
                </c:pt>
                <c:pt idx="3505">
                  <c:v>16.081638418079098</c:v>
                </c:pt>
                <c:pt idx="3506">
                  <c:v>14.5617486338798</c:v>
                </c:pt>
                <c:pt idx="3507">
                  <c:v>16.113405238828999</c:v>
                </c:pt>
                <c:pt idx="3508">
                  <c:v>17.6212765957447</c:v>
                </c:pt>
                <c:pt idx="3509">
                  <c:v>15.3891774891775</c:v>
                </c:pt>
                <c:pt idx="3510">
                  <c:v>15.240487804878001</c:v>
                </c:pt>
                <c:pt idx="3511">
                  <c:v>17.035172413793099</c:v>
                </c:pt>
                <c:pt idx="3512">
                  <c:v>16.052427184466001</c:v>
                </c:pt>
                <c:pt idx="3513">
                  <c:v>15.4337175792507</c:v>
                </c:pt>
                <c:pt idx="3514">
                  <c:v>13.544</c:v>
                </c:pt>
                <c:pt idx="3515">
                  <c:v>15.636398467433001</c:v>
                </c:pt>
                <c:pt idx="3516">
                  <c:v>15.3449019607843</c:v>
                </c:pt>
                <c:pt idx="3517">
                  <c:v>14.483606557377</c:v>
                </c:pt>
                <c:pt idx="3518">
                  <c:v>15.523514851485199</c:v>
                </c:pt>
                <c:pt idx="3519">
                  <c:v>12.4858910891089</c:v>
                </c:pt>
                <c:pt idx="3520">
                  <c:v>14.9838815789474</c:v>
                </c:pt>
                <c:pt idx="3521">
                  <c:v>16.865882352941199</c:v>
                </c:pt>
                <c:pt idx="3522">
                  <c:v>15.598620689655201</c:v>
                </c:pt>
                <c:pt idx="3523">
                  <c:v>15.273519163763099</c:v>
                </c:pt>
                <c:pt idx="3524">
                  <c:v>13.0285714285714</c:v>
                </c:pt>
                <c:pt idx="3525">
                  <c:v>16.9653846153846</c:v>
                </c:pt>
                <c:pt idx="3526">
                  <c:v>16.921757322175701</c:v>
                </c:pt>
                <c:pt idx="3527">
                  <c:v>14.265384615384599</c:v>
                </c:pt>
                <c:pt idx="3528">
                  <c:v>16.6910299003322</c:v>
                </c:pt>
                <c:pt idx="3529">
                  <c:v>16.579702970296999</c:v>
                </c:pt>
                <c:pt idx="3530">
                  <c:v>17.5805755395684</c:v>
                </c:pt>
                <c:pt idx="3531">
                  <c:v>16.245951035781498</c:v>
                </c:pt>
                <c:pt idx="3532">
                  <c:v>18.745689655172399</c:v>
                </c:pt>
                <c:pt idx="3533">
                  <c:v>14.624262295082</c:v>
                </c:pt>
                <c:pt idx="3534">
                  <c:v>15.1063973063973</c:v>
                </c:pt>
                <c:pt idx="3535">
                  <c:v>18.866824644549801</c:v>
                </c:pt>
                <c:pt idx="3536">
                  <c:v>18.0182389937107</c:v>
                </c:pt>
                <c:pt idx="3537">
                  <c:v>18.757621951219502</c:v>
                </c:pt>
                <c:pt idx="3538">
                  <c:v>16.854867256637199</c:v>
                </c:pt>
                <c:pt idx="3539">
                  <c:v>17.772852233677</c:v>
                </c:pt>
                <c:pt idx="3540">
                  <c:v>14.6604972375691</c:v>
                </c:pt>
                <c:pt idx="3541">
                  <c:v>16.780729166666699</c:v>
                </c:pt>
                <c:pt idx="3542">
                  <c:v>16.157926829268298</c:v>
                </c:pt>
                <c:pt idx="3543">
                  <c:v>16.240833333333299</c:v>
                </c:pt>
                <c:pt idx="3544">
                  <c:v>14.855033557046999</c:v>
                </c:pt>
                <c:pt idx="3545">
                  <c:v>11.5873170731707</c:v>
                </c:pt>
                <c:pt idx="3546">
                  <c:v>15.757073170731701</c:v>
                </c:pt>
                <c:pt idx="3547">
                  <c:v>12.729645093945701</c:v>
                </c:pt>
                <c:pt idx="3548">
                  <c:v>14.052433281004699</c:v>
                </c:pt>
                <c:pt idx="3549">
                  <c:v>13.520089285714301</c:v>
                </c:pt>
                <c:pt idx="3550">
                  <c:v>16.417582417582398</c:v>
                </c:pt>
                <c:pt idx="3551">
                  <c:v>15.850333333333401</c:v>
                </c:pt>
                <c:pt idx="3552">
                  <c:v>14.4425101214575</c:v>
                </c:pt>
                <c:pt idx="3553">
                  <c:v>17.080299251870301</c:v>
                </c:pt>
                <c:pt idx="3554">
                  <c:v>17.063049095607202</c:v>
                </c:pt>
                <c:pt idx="3555">
                  <c:v>15.3408988764045</c:v>
                </c:pt>
                <c:pt idx="3556">
                  <c:v>16.189700996677701</c:v>
                </c:pt>
                <c:pt idx="3557">
                  <c:v>13.624070021881799</c:v>
                </c:pt>
                <c:pt idx="3558">
                  <c:v>13.361031518624699</c:v>
                </c:pt>
                <c:pt idx="3559">
                  <c:v>13.7117647058824</c:v>
                </c:pt>
                <c:pt idx="3560">
                  <c:v>13.2442700156986</c:v>
                </c:pt>
                <c:pt idx="3561">
                  <c:v>14.330015552099599</c:v>
                </c:pt>
                <c:pt idx="3562">
                  <c:v>14.317288801571699</c:v>
                </c:pt>
                <c:pt idx="3563">
                  <c:v>14.8377049180328</c:v>
                </c:pt>
                <c:pt idx="3564">
                  <c:v>15.483000000000001</c:v>
                </c:pt>
                <c:pt idx="3565">
                  <c:v>14.367587939698501</c:v>
                </c:pt>
                <c:pt idx="3566">
                  <c:v>11.478571428571399</c:v>
                </c:pt>
                <c:pt idx="3567">
                  <c:v>12.771215880893299</c:v>
                </c:pt>
                <c:pt idx="3568">
                  <c:v>13.057575757575799</c:v>
                </c:pt>
                <c:pt idx="3569">
                  <c:v>15.0582542694497</c:v>
                </c:pt>
                <c:pt idx="3570">
                  <c:v>14.127331189710601</c:v>
                </c:pt>
                <c:pt idx="3571">
                  <c:v>12.4762820512821</c:v>
                </c:pt>
                <c:pt idx="3572">
                  <c:v>15.0409448818898</c:v>
                </c:pt>
                <c:pt idx="3573">
                  <c:v>13.7784753363229</c:v>
                </c:pt>
                <c:pt idx="3574">
                  <c:v>15.087593052109201</c:v>
                </c:pt>
                <c:pt idx="3575">
                  <c:v>12.025569620253201</c:v>
                </c:pt>
                <c:pt idx="3576">
                  <c:v>16.806936416185</c:v>
                </c:pt>
                <c:pt idx="3577">
                  <c:v>12.396640316205501</c:v>
                </c:pt>
                <c:pt idx="3578">
                  <c:v>10.8860557768924</c:v>
                </c:pt>
                <c:pt idx="3579">
                  <c:v>10.491573033707899</c:v>
                </c:pt>
                <c:pt idx="3580">
                  <c:v>14.8655737704918</c:v>
                </c:pt>
                <c:pt idx="3581">
                  <c:v>14.8371929824561</c:v>
                </c:pt>
                <c:pt idx="3582">
                  <c:v>14.702803738317799</c:v>
                </c:pt>
                <c:pt idx="3583">
                  <c:v>17.839069767441899</c:v>
                </c:pt>
                <c:pt idx="3584">
                  <c:v>15.422972972973</c:v>
                </c:pt>
                <c:pt idx="3585">
                  <c:v>18.395260663507099</c:v>
                </c:pt>
                <c:pt idx="3586">
                  <c:v>12.202845528455301</c:v>
                </c:pt>
                <c:pt idx="3587">
                  <c:v>12.8759615384615</c:v>
                </c:pt>
                <c:pt idx="3588">
                  <c:v>11.263</c:v>
                </c:pt>
                <c:pt idx="3589">
                  <c:v>11.1534420289855</c:v>
                </c:pt>
                <c:pt idx="3590">
                  <c:v>11.1578199052133</c:v>
                </c:pt>
                <c:pt idx="3591">
                  <c:v>12.375890410958901</c:v>
                </c:pt>
                <c:pt idx="3592">
                  <c:v>11.769868173258001</c:v>
                </c:pt>
                <c:pt idx="3593">
                  <c:v>11.130481283422499</c:v>
                </c:pt>
                <c:pt idx="3594">
                  <c:v>13.8918859649123</c:v>
                </c:pt>
                <c:pt idx="3595">
                  <c:v>13.1655080213904</c:v>
                </c:pt>
                <c:pt idx="3596">
                  <c:v>14.687775551102201</c:v>
                </c:pt>
                <c:pt idx="3597">
                  <c:v>12.4940217391304</c:v>
                </c:pt>
                <c:pt idx="3598">
                  <c:v>13.0801401869159</c:v>
                </c:pt>
                <c:pt idx="3599">
                  <c:v>13.073508353222</c:v>
                </c:pt>
                <c:pt idx="3600">
                  <c:v>14.9266666666667</c:v>
                </c:pt>
                <c:pt idx="3601">
                  <c:v>14.057446808510599</c:v>
                </c:pt>
                <c:pt idx="3602">
                  <c:v>13.948754448398599</c:v>
                </c:pt>
                <c:pt idx="3603">
                  <c:v>14.9667924528302</c:v>
                </c:pt>
                <c:pt idx="3604">
                  <c:v>14.2328267477204</c:v>
                </c:pt>
                <c:pt idx="3605">
                  <c:v>14.123684210526299</c:v>
                </c:pt>
                <c:pt idx="3606">
                  <c:v>14.458738738738701</c:v>
                </c:pt>
                <c:pt idx="3607">
                  <c:v>14.2858173076923</c:v>
                </c:pt>
                <c:pt idx="3608">
                  <c:v>14.6563492063492</c:v>
                </c:pt>
                <c:pt idx="3609">
                  <c:v>14.9343601895734</c:v>
                </c:pt>
                <c:pt idx="3610">
                  <c:v>15.2258907363421</c:v>
                </c:pt>
                <c:pt idx="3611">
                  <c:v>12.7761099365751</c:v>
                </c:pt>
                <c:pt idx="3612">
                  <c:v>15.237057220708399</c:v>
                </c:pt>
                <c:pt idx="3613">
                  <c:v>17.448223350253802</c:v>
                </c:pt>
                <c:pt idx="3614">
                  <c:v>13.943567251461999</c:v>
                </c:pt>
                <c:pt idx="3615">
                  <c:v>15.526</c:v>
                </c:pt>
                <c:pt idx="3616">
                  <c:v>15.942916666666701</c:v>
                </c:pt>
                <c:pt idx="3617">
                  <c:v>14.479176201373001</c:v>
                </c:pt>
                <c:pt idx="3618">
                  <c:v>17.756250000000001</c:v>
                </c:pt>
                <c:pt idx="3619">
                  <c:v>14.7047619047619</c:v>
                </c:pt>
                <c:pt idx="3620">
                  <c:v>11.627624309392299</c:v>
                </c:pt>
                <c:pt idx="3621">
                  <c:v>17.168032786885298</c:v>
                </c:pt>
                <c:pt idx="3622">
                  <c:v>14.4476309226933</c:v>
                </c:pt>
                <c:pt idx="3623">
                  <c:v>14.727014218009501</c:v>
                </c:pt>
                <c:pt idx="3624">
                  <c:v>16.774025974025999</c:v>
                </c:pt>
                <c:pt idx="3625">
                  <c:v>12.8648648648649</c:v>
                </c:pt>
                <c:pt idx="3626">
                  <c:v>17.748325358851702</c:v>
                </c:pt>
                <c:pt idx="3627">
                  <c:v>13.520338983050801</c:v>
                </c:pt>
                <c:pt idx="3628">
                  <c:v>16.5133333333333</c:v>
                </c:pt>
                <c:pt idx="3629">
                  <c:v>19.092647058823498</c:v>
                </c:pt>
                <c:pt idx="3630">
                  <c:v>15.415873015873</c:v>
                </c:pt>
                <c:pt idx="3631">
                  <c:v>15.591869918699199</c:v>
                </c:pt>
                <c:pt idx="3632">
                  <c:v>15.7977635782748</c:v>
                </c:pt>
                <c:pt idx="3633">
                  <c:v>17.432500000000001</c:v>
                </c:pt>
                <c:pt idx="3634">
                  <c:v>17.209580838323401</c:v>
                </c:pt>
                <c:pt idx="3635">
                  <c:v>14.012137203166199</c:v>
                </c:pt>
                <c:pt idx="3636">
                  <c:v>17.3783783783784</c:v>
                </c:pt>
                <c:pt idx="3637">
                  <c:v>15.865530303030299</c:v>
                </c:pt>
                <c:pt idx="3638">
                  <c:v>17.413829787234</c:v>
                </c:pt>
                <c:pt idx="3639">
                  <c:v>17.071999999999999</c:v>
                </c:pt>
                <c:pt idx="3640">
                  <c:v>17.657519788918201</c:v>
                </c:pt>
                <c:pt idx="3641">
                  <c:v>14.4578282828283</c:v>
                </c:pt>
                <c:pt idx="3642">
                  <c:v>16.973924731182802</c:v>
                </c:pt>
                <c:pt idx="3643">
                  <c:v>16.247355769230801</c:v>
                </c:pt>
                <c:pt idx="3644">
                  <c:v>14.7729792147806</c:v>
                </c:pt>
                <c:pt idx="3645">
                  <c:v>14.4475935828877</c:v>
                </c:pt>
                <c:pt idx="3646">
                  <c:v>13.7382775119617</c:v>
                </c:pt>
                <c:pt idx="3647">
                  <c:v>17.4694630872483</c:v>
                </c:pt>
                <c:pt idx="3648">
                  <c:v>14.545128205128201</c:v>
                </c:pt>
                <c:pt idx="3649">
                  <c:v>16.836144578313199</c:v>
                </c:pt>
                <c:pt idx="3650">
                  <c:v>13.378100775193801</c:v>
                </c:pt>
                <c:pt idx="3651">
                  <c:v>14.3754777070064</c:v>
                </c:pt>
                <c:pt idx="3652">
                  <c:v>14.131724137931</c:v>
                </c:pt>
                <c:pt idx="3653">
                  <c:v>15.463577586206901</c:v>
                </c:pt>
                <c:pt idx="3654">
                  <c:v>15.9816993464052</c:v>
                </c:pt>
                <c:pt idx="3655">
                  <c:v>16.1502325581395</c:v>
                </c:pt>
                <c:pt idx="3656">
                  <c:v>15.924688796680501</c:v>
                </c:pt>
                <c:pt idx="3657">
                  <c:v>14.363133640553</c:v>
                </c:pt>
                <c:pt idx="3658">
                  <c:v>13.407667731629401</c:v>
                </c:pt>
                <c:pt idx="3659">
                  <c:v>15.090476190476201</c:v>
                </c:pt>
                <c:pt idx="3660">
                  <c:v>16.747674418604699</c:v>
                </c:pt>
                <c:pt idx="3661">
                  <c:v>14.144552058111399</c:v>
                </c:pt>
                <c:pt idx="3662">
                  <c:v>16.548028673835098</c:v>
                </c:pt>
                <c:pt idx="3663">
                  <c:v>16.588565022421498</c:v>
                </c:pt>
                <c:pt idx="3664">
                  <c:v>14.389417177914099</c:v>
                </c:pt>
                <c:pt idx="3665">
                  <c:v>16.5937984496124</c:v>
                </c:pt>
                <c:pt idx="3666">
                  <c:v>13.1369727047146</c:v>
                </c:pt>
                <c:pt idx="3667">
                  <c:v>14.410687022900801</c:v>
                </c:pt>
                <c:pt idx="3668">
                  <c:v>14.406472491909399</c:v>
                </c:pt>
                <c:pt idx="3669">
                  <c:v>15.513731343283601</c:v>
                </c:pt>
                <c:pt idx="3670">
                  <c:v>13.6887892376682</c:v>
                </c:pt>
                <c:pt idx="3671">
                  <c:v>12.8755555555556</c:v>
                </c:pt>
                <c:pt idx="3672">
                  <c:v>12.981491002570699</c:v>
                </c:pt>
                <c:pt idx="3673">
                  <c:v>12.3521341463415</c:v>
                </c:pt>
                <c:pt idx="3674">
                  <c:v>13.9088842975207</c:v>
                </c:pt>
                <c:pt idx="3675">
                  <c:v>13.807264957265</c:v>
                </c:pt>
                <c:pt idx="3676">
                  <c:v>11.9756302521008</c:v>
                </c:pt>
                <c:pt idx="3677">
                  <c:v>17.195870206489701</c:v>
                </c:pt>
                <c:pt idx="3678">
                  <c:v>14.5378461538462</c:v>
                </c:pt>
                <c:pt idx="3679">
                  <c:v>15.0612994350282</c:v>
                </c:pt>
                <c:pt idx="3680">
                  <c:v>18.306181818181798</c:v>
                </c:pt>
                <c:pt idx="3681">
                  <c:v>17.088888888888899</c:v>
                </c:pt>
                <c:pt idx="3682">
                  <c:v>13.6342592592593</c:v>
                </c:pt>
                <c:pt idx="3683">
                  <c:v>15.442253521126799</c:v>
                </c:pt>
                <c:pt idx="3684">
                  <c:v>15.3113360323887</c:v>
                </c:pt>
                <c:pt idx="3685">
                  <c:v>13.3994444444444</c:v>
                </c:pt>
                <c:pt idx="3686">
                  <c:v>13.3594315245478</c:v>
                </c:pt>
                <c:pt idx="3687">
                  <c:v>10.2378048780488</c:v>
                </c:pt>
                <c:pt idx="3688">
                  <c:v>11.1808664259928</c:v>
                </c:pt>
                <c:pt idx="3689">
                  <c:v>13.688392857142899</c:v>
                </c:pt>
                <c:pt idx="3690">
                  <c:v>14.3768707482993</c:v>
                </c:pt>
                <c:pt idx="3691">
                  <c:v>13.1635802469136</c:v>
                </c:pt>
                <c:pt idx="3692">
                  <c:v>13.398</c:v>
                </c:pt>
                <c:pt idx="3693">
                  <c:v>10.0217616580311</c:v>
                </c:pt>
                <c:pt idx="3694">
                  <c:v>11.6826280623608</c:v>
                </c:pt>
                <c:pt idx="3695">
                  <c:v>15.376829268292701</c:v>
                </c:pt>
                <c:pt idx="3696">
                  <c:v>14.9431693989071</c:v>
                </c:pt>
                <c:pt idx="3697">
                  <c:v>12.5659722222222</c:v>
                </c:pt>
                <c:pt idx="3698">
                  <c:v>16.2223333333333</c:v>
                </c:pt>
                <c:pt idx="3699">
                  <c:v>15.698326359832601</c:v>
                </c:pt>
                <c:pt idx="3700">
                  <c:v>12.4566473988439</c:v>
                </c:pt>
                <c:pt idx="3701">
                  <c:v>12.7930029154519</c:v>
                </c:pt>
                <c:pt idx="3702">
                  <c:v>11.9983572895277</c:v>
                </c:pt>
                <c:pt idx="3703">
                  <c:v>12.243781094527399</c:v>
                </c:pt>
                <c:pt idx="3704">
                  <c:v>14.4984375</c:v>
                </c:pt>
                <c:pt idx="3705">
                  <c:v>13.6261904761905</c:v>
                </c:pt>
                <c:pt idx="3706">
                  <c:v>17.802659574468102</c:v>
                </c:pt>
                <c:pt idx="3707">
                  <c:v>13.012056737588599</c:v>
                </c:pt>
                <c:pt idx="3708">
                  <c:v>12.313432835820899</c:v>
                </c:pt>
                <c:pt idx="3709">
                  <c:v>13.0658595641647</c:v>
                </c:pt>
                <c:pt idx="3710">
                  <c:v>13.9374100719424</c:v>
                </c:pt>
                <c:pt idx="3711">
                  <c:v>14.586147186147199</c:v>
                </c:pt>
                <c:pt idx="3712">
                  <c:v>16.1386554621849</c:v>
                </c:pt>
                <c:pt idx="3713">
                  <c:v>13.3361413043478</c:v>
                </c:pt>
                <c:pt idx="3714">
                  <c:v>13.4304964539007</c:v>
                </c:pt>
                <c:pt idx="3715">
                  <c:v>13.259090909090901</c:v>
                </c:pt>
                <c:pt idx="3716">
                  <c:v>15.7878787878788</c:v>
                </c:pt>
                <c:pt idx="3717">
                  <c:v>14.696093749999999</c:v>
                </c:pt>
                <c:pt idx="3718">
                  <c:v>14.6388157894737</c:v>
                </c:pt>
                <c:pt idx="3719">
                  <c:v>16.680869565217399</c:v>
                </c:pt>
                <c:pt idx="3720">
                  <c:v>13.3464944649446</c:v>
                </c:pt>
                <c:pt idx="3721">
                  <c:v>16.821590909090901</c:v>
                </c:pt>
                <c:pt idx="3722">
                  <c:v>15.057638888888899</c:v>
                </c:pt>
                <c:pt idx="3723">
                  <c:v>11.9248927038627</c:v>
                </c:pt>
                <c:pt idx="3724">
                  <c:v>18.387234042553199</c:v>
                </c:pt>
                <c:pt idx="3725">
                  <c:v>15.9487804878049</c:v>
                </c:pt>
                <c:pt idx="3726">
                  <c:v>14.890497737556601</c:v>
                </c:pt>
                <c:pt idx="3727">
                  <c:v>13.204017857142899</c:v>
                </c:pt>
                <c:pt idx="3728">
                  <c:v>12.5620795107034</c:v>
                </c:pt>
                <c:pt idx="3729">
                  <c:v>12.4140350877193</c:v>
                </c:pt>
                <c:pt idx="3730">
                  <c:v>10.916933638443901</c:v>
                </c:pt>
                <c:pt idx="3731">
                  <c:v>15.370279720279701</c:v>
                </c:pt>
                <c:pt idx="3732">
                  <c:v>14.4641025641026</c:v>
                </c:pt>
                <c:pt idx="3733">
                  <c:v>14.9221122112211</c:v>
                </c:pt>
                <c:pt idx="3734">
                  <c:v>13.8409326424871</c:v>
                </c:pt>
                <c:pt idx="3735">
                  <c:v>12.544262295082</c:v>
                </c:pt>
                <c:pt idx="3736">
                  <c:v>14.620253164557001</c:v>
                </c:pt>
                <c:pt idx="3737">
                  <c:v>14.9606469002695</c:v>
                </c:pt>
                <c:pt idx="3738">
                  <c:v>14.262540716612399</c:v>
                </c:pt>
                <c:pt idx="3739">
                  <c:v>16.030662020905901</c:v>
                </c:pt>
                <c:pt idx="3740">
                  <c:v>16.271785714285699</c:v>
                </c:pt>
                <c:pt idx="3741">
                  <c:v>15.255633802816901</c:v>
                </c:pt>
                <c:pt idx="3742">
                  <c:v>18.438333333333301</c:v>
                </c:pt>
                <c:pt idx="3743">
                  <c:v>16.9335195530726</c:v>
                </c:pt>
                <c:pt idx="3744">
                  <c:v>14.533640552995401</c:v>
                </c:pt>
                <c:pt idx="3745">
                  <c:v>16.911057692307701</c:v>
                </c:pt>
                <c:pt idx="3746">
                  <c:v>15.036923076923101</c:v>
                </c:pt>
                <c:pt idx="3747">
                  <c:v>14.350152905198801</c:v>
                </c:pt>
                <c:pt idx="3748">
                  <c:v>13.6172340425532</c:v>
                </c:pt>
                <c:pt idx="3749">
                  <c:v>15.5741602067184</c:v>
                </c:pt>
                <c:pt idx="3750">
                  <c:v>15.5430508474576</c:v>
                </c:pt>
                <c:pt idx="3751">
                  <c:v>15.4655844155844</c:v>
                </c:pt>
                <c:pt idx="3752">
                  <c:v>10.8910326086956</c:v>
                </c:pt>
                <c:pt idx="3753">
                  <c:v>12.1218905472637</c:v>
                </c:pt>
                <c:pt idx="3754">
                  <c:v>12.667763157894701</c:v>
                </c:pt>
                <c:pt idx="3755">
                  <c:v>15.7244332493703</c:v>
                </c:pt>
                <c:pt idx="3756">
                  <c:v>15.5100401606426</c:v>
                </c:pt>
                <c:pt idx="3757">
                  <c:v>16.032499999999999</c:v>
                </c:pt>
                <c:pt idx="3758">
                  <c:v>15.1354910714286</c:v>
                </c:pt>
                <c:pt idx="3759">
                  <c:v>14.1423841059603</c:v>
                </c:pt>
                <c:pt idx="3760">
                  <c:v>15.7287539936102</c:v>
                </c:pt>
                <c:pt idx="3761">
                  <c:v>15.451162790697699</c:v>
                </c:pt>
                <c:pt idx="3762">
                  <c:v>12.602150537634399</c:v>
                </c:pt>
                <c:pt idx="3763">
                  <c:v>14.4092105263158</c:v>
                </c:pt>
                <c:pt idx="3764">
                  <c:v>16.178960396039599</c:v>
                </c:pt>
                <c:pt idx="3765">
                  <c:v>15.707027027026999</c:v>
                </c:pt>
                <c:pt idx="3766">
                  <c:v>15.242513863216301</c:v>
                </c:pt>
                <c:pt idx="3767">
                  <c:v>14.101973684210501</c:v>
                </c:pt>
                <c:pt idx="3768">
                  <c:v>12.303448275862101</c:v>
                </c:pt>
                <c:pt idx="3769">
                  <c:v>15.0367924528302</c:v>
                </c:pt>
                <c:pt idx="3770">
                  <c:v>14.374941451990599</c:v>
                </c:pt>
                <c:pt idx="3771">
                  <c:v>13.8009146341463</c:v>
                </c:pt>
                <c:pt idx="3772">
                  <c:v>11.8218181818182</c:v>
                </c:pt>
                <c:pt idx="3773">
                  <c:v>16.711989100817402</c:v>
                </c:pt>
                <c:pt idx="3774">
                  <c:v>16.482285714285702</c:v>
                </c:pt>
                <c:pt idx="3775">
                  <c:v>14.6206666666667</c:v>
                </c:pt>
                <c:pt idx="3776">
                  <c:v>15.1492227979275</c:v>
                </c:pt>
                <c:pt idx="3777">
                  <c:v>14.8169230769231</c:v>
                </c:pt>
                <c:pt idx="3778">
                  <c:v>13.5190926275992</c:v>
                </c:pt>
                <c:pt idx="3779">
                  <c:v>12.113479623824499</c:v>
                </c:pt>
                <c:pt idx="3780">
                  <c:v>12.2495867768595</c:v>
                </c:pt>
                <c:pt idx="3781">
                  <c:v>12.2829787234043</c:v>
                </c:pt>
                <c:pt idx="3782">
                  <c:v>14.3893229166667</c:v>
                </c:pt>
                <c:pt idx="3783">
                  <c:v>15.003908045976999</c:v>
                </c:pt>
                <c:pt idx="3784">
                  <c:v>14.2403669724771</c:v>
                </c:pt>
                <c:pt idx="3785">
                  <c:v>13.7580508474576</c:v>
                </c:pt>
                <c:pt idx="3786">
                  <c:v>12.7902027027027</c:v>
                </c:pt>
                <c:pt idx="3787">
                  <c:v>11.733333333333301</c:v>
                </c:pt>
                <c:pt idx="3788">
                  <c:v>16.558515283842802</c:v>
                </c:pt>
                <c:pt idx="3789">
                  <c:v>14.4611940298508</c:v>
                </c:pt>
                <c:pt idx="3790">
                  <c:v>13.7046511627907</c:v>
                </c:pt>
                <c:pt idx="3791">
                  <c:v>18.6063636363636</c:v>
                </c:pt>
                <c:pt idx="3792">
                  <c:v>16.5160194174757</c:v>
                </c:pt>
                <c:pt idx="3793">
                  <c:v>17.007457627118601</c:v>
                </c:pt>
                <c:pt idx="3794">
                  <c:v>16.823333333333299</c:v>
                </c:pt>
                <c:pt idx="3795">
                  <c:v>14.935393258427</c:v>
                </c:pt>
                <c:pt idx="3796">
                  <c:v>15.978571428571399</c:v>
                </c:pt>
                <c:pt idx="3797">
                  <c:v>15.8214285714286</c:v>
                </c:pt>
                <c:pt idx="3798">
                  <c:v>14.5838283828383</c:v>
                </c:pt>
                <c:pt idx="3799">
                  <c:v>16.062662337662299</c:v>
                </c:pt>
                <c:pt idx="3800">
                  <c:v>13.5695035460993</c:v>
                </c:pt>
                <c:pt idx="3801">
                  <c:v>11.9443089430894</c:v>
                </c:pt>
                <c:pt idx="3802">
                  <c:v>11.8483660130719</c:v>
                </c:pt>
                <c:pt idx="3803">
                  <c:v>14.3373333333333</c:v>
                </c:pt>
                <c:pt idx="3804">
                  <c:v>14.403278688524599</c:v>
                </c:pt>
                <c:pt idx="3805">
                  <c:v>14.921779859484801</c:v>
                </c:pt>
                <c:pt idx="3806">
                  <c:v>15.862244897959201</c:v>
                </c:pt>
                <c:pt idx="3807">
                  <c:v>13.6</c:v>
                </c:pt>
                <c:pt idx="3808">
                  <c:v>16.8774193548387</c:v>
                </c:pt>
                <c:pt idx="3809">
                  <c:v>13.0915354330709</c:v>
                </c:pt>
                <c:pt idx="3810">
                  <c:v>12.634285714285699</c:v>
                </c:pt>
                <c:pt idx="3811">
                  <c:v>14.5783613445378</c:v>
                </c:pt>
                <c:pt idx="3812">
                  <c:v>13.6932631578947</c:v>
                </c:pt>
                <c:pt idx="3813">
                  <c:v>13.1480582524272</c:v>
                </c:pt>
                <c:pt idx="3814">
                  <c:v>14.581113801452799</c:v>
                </c:pt>
                <c:pt idx="3815">
                  <c:v>15.1008403361345</c:v>
                </c:pt>
                <c:pt idx="3816">
                  <c:v>16.700900900900901</c:v>
                </c:pt>
                <c:pt idx="3817">
                  <c:v>15.098068669527899</c:v>
                </c:pt>
                <c:pt idx="3818">
                  <c:v>13.979715302491099</c:v>
                </c:pt>
                <c:pt idx="3819">
                  <c:v>13.0208333333333</c:v>
                </c:pt>
                <c:pt idx="3820">
                  <c:v>12.1358156028369</c:v>
                </c:pt>
                <c:pt idx="3821">
                  <c:v>15.5286585365854</c:v>
                </c:pt>
                <c:pt idx="3822">
                  <c:v>15.344444444444401</c:v>
                </c:pt>
                <c:pt idx="3823">
                  <c:v>15.65</c:v>
                </c:pt>
                <c:pt idx="3824">
                  <c:v>15.340145985401501</c:v>
                </c:pt>
                <c:pt idx="3825">
                  <c:v>13.328426395939101</c:v>
                </c:pt>
                <c:pt idx="3826">
                  <c:v>17.358301158301199</c:v>
                </c:pt>
                <c:pt idx="3827">
                  <c:v>16.9233890214797</c:v>
                </c:pt>
                <c:pt idx="3828">
                  <c:v>15.5934545454546</c:v>
                </c:pt>
                <c:pt idx="3829">
                  <c:v>15.5186746987952</c:v>
                </c:pt>
                <c:pt idx="3830">
                  <c:v>16.029288702928898</c:v>
                </c:pt>
                <c:pt idx="3831">
                  <c:v>15.893564356435601</c:v>
                </c:pt>
                <c:pt idx="3832">
                  <c:v>14.632362459546901</c:v>
                </c:pt>
                <c:pt idx="3833">
                  <c:v>16.601107011070098</c:v>
                </c:pt>
                <c:pt idx="3834">
                  <c:v>15.6032679738562</c:v>
                </c:pt>
                <c:pt idx="3835">
                  <c:v>16.4067226890756</c:v>
                </c:pt>
                <c:pt idx="3836">
                  <c:v>14.9068656716418</c:v>
                </c:pt>
                <c:pt idx="3837">
                  <c:v>16.072727272727299</c:v>
                </c:pt>
                <c:pt idx="3838">
                  <c:v>15.852920962199301</c:v>
                </c:pt>
                <c:pt idx="3839">
                  <c:v>12.3662601626016</c:v>
                </c:pt>
                <c:pt idx="3840">
                  <c:v>13.611612903225801</c:v>
                </c:pt>
                <c:pt idx="3841">
                  <c:v>12.5161363636364</c:v>
                </c:pt>
                <c:pt idx="3842">
                  <c:v>12.8228260869565</c:v>
                </c:pt>
                <c:pt idx="3843">
                  <c:v>15.4996732026144</c:v>
                </c:pt>
                <c:pt idx="3844">
                  <c:v>15.289086859688201</c:v>
                </c:pt>
                <c:pt idx="3845">
                  <c:v>17.256357388316101</c:v>
                </c:pt>
                <c:pt idx="3846">
                  <c:v>14.4126315789474</c:v>
                </c:pt>
                <c:pt idx="3847">
                  <c:v>17.0131443298969</c:v>
                </c:pt>
                <c:pt idx="3848">
                  <c:v>14.042558746736299</c:v>
                </c:pt>
                <c:pt idx="3849">
                  <c:v>15.3181547619048</c:v>
                </c:pt>
                <c:pt idx="3850">
                  <c:v>15.0294715447155</c:v>
                </c:pt>
                <c:pt idx="3851">
                  <c:v>16.8984567901235</c:v>
                </c:pt>
                <c:pt idx="3852">
                  <c:v>14.0071917808219</c:v>
                </c:pt>
                <c:pt idx="3853">
                  <c:v>17.8307189542484</c:v>
                </c:pt>
                <c:pt idx="3854">
                  <c:v>14.6118421052632</c:v>
                </c:pt>
                <c:pt idx="3855">
                  <c:v>15.0859375</c:v>
                </c:pt>
                <c:pt idx="3856">
                  <c:v>14.5456140350877</c:v>
                </c:pt>
                <c:pt idx="3857">
                  <c:v>15.7241217798595</c:v>
                </c:pt>
                <c:pt idx="3858">
                  <c:v>17.3352760736196</c:v>
                </c:pt>
                <c:pt idx="3859">
                  <c:v>14.8323770491803</c:v>
                </c:pt>
                <c:pt idx="3860">
                  <c:v>15.367032967032999</c:v>
                </c:pt>
                <c:pt idx="3861">
                  <c:v>16.129663608562701</c:v>
                </c:pt>
                <c:pt idx="3862">
                  <c:v>15.8710280373832</c:v>
                </c:pt>
                <c:pt idx="3863">
                  <c:v>14.3028806584362</c:v>
                </c:pt>
                <c:pt idx="3864">
                  <c:v>15.5252148997135</c:v>
                </c:pt>
                <c:pt idx="3865">
                  <c:v>16.087234042553199</c:v>
                </c:pt>
                <c:pt idx="3866">
                  <c:v>17.076923076923102</c:v>
                </c:pt>
                <c:pt idx="3867">
                  <c:v>15.7146788990826</c:v>
                </c:pt>
                <c:pt idx="3868">
                  <c:v>15.2258865248227</c:v>
                </c:pt>
                <c:pt idx="3869">
                  <c:v>15.863834951456299</c:v>
                </c:pt>
                <c:pt idx="3870">
                  <c:v>16.079411764705899</c:v>
                </c:pt>
                <c:pt idx="3871">
                  <c:v>16.5712962962963</c:v>
                </c:pt>
                <c:pt idx="3872">
                  <c:v>14.690395480226</c:v>
                </c:pt>
                <c:pt idx="3873">
                  <c:v>15.007063197026</c:v>
                </c:pt>
                <c:pt idx="3874">
                  <c:v>15.224824355971901</c:v>
                </c:pt>
                <c:pt idx="3875">
                  <c:v>14.1435960591133</c:v>
                </c:pt>
                <c:pt idx="3876">
                  <c:v>14.665779467680601</c:v>
                </c:pt>
                <c:pt idx="3877">
                  <c:v>14.017929292929299</c:v>
                </c:pt>
                <c:pt idx="3878">
                  <c:v>13.8913043478261</c:v>
                </c:pt>
                <c:pt idx="3879">
                  <c:v>12.533045356371501</c:v>
                </c:pt>
                <c:pt idx="3880">
                  <c:v>12.3478260869565</c:v>
                </c:pt>
                <c:pt idx="3881">
                  <c:v>16.265968586387402</c:v>
                </c:pt>
                <c:pt idx="3882">
                  <c:v>17.059090909090902</c:v>
                </c:pt>
                <c:pt idx="3883">
                  <c:v>15.3609708737864</c:v>
                </c:pt>
                <c:pt idx="3884">
                  <c:v>14.6768786127168</c:v>
                </c:pt>
                <c:pt idx="3885">
                  <c:v>16.2248847926267</c:v>
                </c:pt>
                <c:pt idx="3886">
                  <c:v>13.4825136612022</c:v>
                </c:pt>
                <c:pt idx="3887">
                  <c:v>14.6302419354839</c:v>
                </c:pt>
                <c:pt idx="3888">
                  <c:v>15.551086956521701</c:v>
                </c:pt>
                <c:pt idx="3889">
                  <c:v>13.797665369649801</c:v>
                </c:pt>
                <c:pt idx="3890">
                  <c:v>14.0050632911392</c:v>
                </c:pt>
                <c:pt idx="3891">
                  <c:v>14.5390173410405</c:v>
                </c:pt>
                <c:pt idx="3892">
                  <c:v>12.9637333333333</c:v>
                </c:pt>
                <c:pt idx="3893">
                  <c:v>17.078242677824299</c:v>
                </c:pt>
                <c:pt idx="3894">
                  <c:v>17.5429602888087</c:v>
                </c:pt>
                <c:pt idx="3895">
                  <c:v>17.256331877729298</c:v>
                </c:pt>
                <c:pt idx="3896">
                  <c:v>14.309292035398199</c:v>
                </c:pt>
                <c:pt idx="3897">
                  <c:v>16.6841463414634</c:v>
                </c:pt>
                <c:pt idx="3898">
                  <c:v>16.222689075630299</c:v>
                </c:pt>
                <c:pt idx="3899">
                  <c:v>15.234600760456299</c:v>
                </c:pt>
                <c:pt idx="3900">
                  <c:v>15.5068100358423</c:v>
                </c:pt>
                <c:pt idx="3901">
                  <c:v>16.343561643835599</c:v>
                </c:pt>
                <c:pt idx="3902">
                  <c:v>14.0259541984733</c:v>
                </c:pt>
                <c:pt idx="3903">
                  <c:v>13.683804627249399</c:v>
                </c:pt>
                <c:pt idx="3904">
                  <c:v>14.2846153846154</c:v>
                </c:pt>
                <c:pt idx="3905">
                  <c:v>16.391089108910901</c:v>
                </c:pt>
                <c:pt idx="3906">
                  <c:v>17.653698630137001</c:v>
                </c:pt>
                <c:pt idx="3907">
                  <c:v>14.6347826086956</c:v>
                </c:pt>
                <c:pt idx="3908">
                  <c:v>13.6987692307692</c:v>
                </c:pt>
                <c:pt idx="3909">
                  <c:v>13.539308176100599</c:v>
                </c:pt>
                <c:pt idx="3910">
                  <c:v>14.2919413919414</c:v>
                </c:pt>
                <c:pt idx="3911">
                  <c:v>15.7981723237598</c:v>
                </c:pt>
                <c:pt idx="3912">
                  <c:v>14.481071428571401</c:v>
                </c:pt>
                <c:pt idx="3913">
                  <c:v>16.115109890109899</c:v>
                </c:pt>
                <c:pt idx="3914">
                  <c:v>15.753374233128801</c:v>
                </c:pt>
                <c:pt idx="3915">
                  <c:v>17.071590909090901</c:v>
                </c:pt>
                <c:pt idx="3916">
                  <c:v>17.2445859872611</c:v>
                </c:pt>
                <c:pt idx="3917">
                  <c:v>16.478504672897198</c:v>
                </c:pt>
                <c:pt idx="3918">
                  <c:v>15.3792569659443</c:v>
                </c:pt>
                <c:pt idx="3919">
                  <c:v>14.8575630252101</c:v>
                </c:pt>
                <c:pt idx="3920">
                  <c:v>14.097619047619</c:v>
                </c:pt>
                <c:pt idx="3921">
                  <c:v>14.543279569892499</c:v>
                </c:pt>
                <c:pt idx="3922">
                  <c:v>13.0413888888889</c:v>
                </c:pt>
                <c:pt idx="3923">
                  <c:v>17.591666666666701</c:v>
                </c:pt>
                <c:pt idx="3924">
                  <c:v>15.516374269005899</c:v>
                </c:pt>
                <c:pt idx="3925">
                  <c:v>15.704191616766501</c:v>
                </c:pt>
                <c:pt idx="3926">
                  <c:v>13.3892583120205</c:v>
                </c:pt>
                <c:pt idx="3927">
                  <c:v>14.529279279279301</c:v>
                </c:pt>
                <c:pt idx="3928">
                  <c:v>13.1586894586894</c:v>
                </c:pt>
                <c:pt idx="3929">
                  <c:v>12.681462140992201</c:v>
                </c:pt>
                <c:pt idx="3930">
                  <c:v>13.6726277372263</c:v>
                </c:pt>
                <c:pt idx="3931">
                  <c:v>15.7619164619164</c:v>
                </c:pt>
                <c:pt idx="3932">
                  <c:v>16.13</c:v>
                </c:pt>
                <c:pt idx="3933">
                  <c:v>15.941739130434801</c:v>
                </c:pt>
                <c:pt idx="3934">
                  <c:v>15.4089494163424</c:v>
                </c:pt>
                <c:pt idx="3935">
                  <c:v>16.299567099567099</c:v>
                </c:pt>
                <c:pt idx="3936">
                  <c:v>16.534013605442201</c:v>
                </c:pt>
                <c:pt idx="3937">
                  <c:v>15.900471698113201</c:v>
                </c:pt>
                <c:pt idx="3938">
                  <c:v>14.043081761006301</c:v>
                </c:pt>
                <c:pt idx="3939">
                  <c:v>15.811206896551701</c:v>
                </c:pt>
                <c:pt idx="3940">
                  <c:v>14.1302083333333</c:v>
                </c:pt>
                <c:pt idx="3941">
                  <c:v>12.7549382716049</c:v>
                </c:pt>
                <c:pt idx="3942">
                  <c:v>13.1027842227378</c:v>
                </c:pt>
                <c:pt idx="3943">
                  <c:v>11.550970873786399</c:v>
                </c:pt>
                <c:pt idx="3944">
                  <c:v>18.012252964426899</c:v>
                </c:pt>
                <c:pt idx="3945">
                  <c:v>16.476323119777099</c:v>
                </c:pt>
                <c:pt idx="3946">
                  <c:v>15.2088709677419</c:v>
                </c:pt>
                <c:pt idx="3947">
                  <c:v>18.587619047619</c:v>
                </c:pt>
                <c:pt idx="3948">
                  <c:v>19.574770642201798</c:v>
                </c:pt>
                <c:pt idx="3949">
                  <c:v>18.6868995633188</c:v>
                </c:pt>
                <c:pt idx="3950">
                  <c:v>16.291457286432198</c:v>
                </c:pt>
                <c:pt idx="3951">
                  <c:v>16.4166666666667</c:v>
                </c:pt>
                <c:pt idx="3952">
                  <c:v>17.440375586854501</c:v>
                </c:pt>
                <c:pt idx="3953">
                  <c:v>13.409424083769601</c:v>
                </c:pt>
                <c:pt idx="3954">
                  <c:v>15.860233918128699</c:v>
                </c:pt>
                <c:pt idx="3955">
                  <c:v>15.273228346456699</c:v>
                </c:pt>
                <c:pt idx="3956">
                  <c:v>16.778730158730198</c:v>
                </c:pt>
                <c:pt idx="3957">
                  <c:v>16.880108991825601</c:v>
                </c:pt>
                <c:pt idx="3958">
                  <c:v>15.9024096385542</c:v>
                </c:pt>
                <c:pt idx="3959">
                  <c:v>16.972875816993501</c:v>
                </c:pt>
                <c:pt idx="3960">
                  <c:v>15.5875</c:v>
                </c:pt>
                <c:pt idx="3961">
                  <c:v>17.220078740157501</c:v>
                </c:pt>
                <c:pt idx="3962">
                  <c:v>14.856626506024099</c:v>
                </c:pt>
                <c:pt idx="3963">
                  <c:v>15.000833333333301</c:v>
                </c:pt>
                <c:pt idx="3964">
                  <c:v>11.65859375</c:v>
                </c:pt>
                <c:pt idx="3965">
                  <c:v>13.759148936170201</c:v>
                </c:pt>
                <c:pt idx="3966">
                  <c:v>14.1491764705882</c:v>
                </c:pt>
                <c:pt idx="3967">
                  <c:v>13.8587467362924</c:v>
                </c:pt>
                <c:pt idx="3968">
                  <c:v>15.6156862745098</c:v>
                </c:pt>
                <c:pt idx="3969">
                  <c:v>15.5634980988593</c:v>
                </c:pt>
                <c:pt idx="3970">
                  <c:v>15.869113149847101</c:v>
                </c:pt>
                <c:pt idx="3971">
                  <c:v>15.0070866141732</c:v>
                </c:pt>
                <c:pt idx="3972">
                  <c:v>16.015925925925899</c:v>
                </c:pt>
                <c:pt idx="3973">
                  <c:v>13.4021582733813</c:v>
                </c:pt>
                <c:pt idx="3974">
                  <c:v>14.4268292682927</c:v>
                </c:pt>
                <c:pt idx="3975">
                  <c:v>16.852688172042999</c:v>
                </c:pt>
                <c:pt idx="3976">
                  <c:v>16.5598944591029</c:v>
                </c:pt>
                <c:pt idx="3977">
                  <c:v>15.6216027874564</c:v>
                </c:pt>
                <c:pt idx="3978">
                  <c:v>14.5103286384977</c:v>
                </c:pt>
                <c:pt idx="3979">
                  <c:v>16.9274131274131</c:v>
                </c:pt>
                <c:pt idx="3980">
                  <c:v>14.945578231292499</c:v>
                </c:pt>
                <c:pt idx="3981">
                  <c:v>13.371712158808901</c:v>
                </c:pt>
                <c:pt idx="3982">
                  <c:v>12.580093676815</c:v>
                </c:pt>
                <c:pt idx="3983">
                  <c:v>16.093103448275901</c:v>
                </c:pt>
                <c:pt idx="3984">
                  <c:v>16.226851851851801</c:v>
                </c:pt>
                <c:pt idx="3985">
                  <c:v>15.577551020408199</c:v>
                </c:pt>
                <c:pt idx="3986">
                  <c:v>15.74375</c:v>
                </c:pt>
                <c:pt idx="3987">
                  <c:v>16.898353909465001</c:v>
                </c:pt>
                <c:pt idx="3988">
                  <c:v>16.260674157303399</c:v>
                </c:pt>
                <c:pt idx="3989">
                  <c:v>16.410126582278501</c:v>
                </c:pt>
                <c:pt idx="3990">
                  <c:v>14.470326409495501</c:v>
                </c:pt>
                <c:pt idx="3991">
                  <c:v>14.672798434442299</c:v>
                </c:pt>
                <c:pt idx="3992">
                  <c:v>16.4406392694064</c:v>
                </c:pt>
                <c:pt idx="3993">
                  <c:v>16.1173745173745</c:v>
                </c:pt>
                <c:pt idx="3994">
                  <c:v>15.1497630331754</c:v>
                </c:pt>
                <c:pt idx="3995">
                  <c:v>13.2827411167513</c:v>
                </c:pt>
                <c:pt idx="3996">
                  <c:v>13.6076354679803</c:v>
                </c:pt>
                <c:pt idx="3997">
                  <c:v>13.922201492537299</c:v>
                </c:pt>
                <c:pt idx="3998">
                  <c:v>13.6534113060429</c:v>
                </c:pt>
                <c:pt idx="3999">
                  <c:v>13.8515527950311</c:v>
                </c:pt>
                <c:pt idx="4000">
                  <c:v>14.2056818181818</c:v>
                </c:pt>
                <c:pt idx="4001">
                  <c:v>15.839622641509401</c:v>
                </c:pt>
                <c:pt idx="4002">
                  <c:v>17.495384615384602</c:v>
                </c:pt>
                <c:pt idx="4003">
                  <c:v>16.360698689956301</c:v>
                </c:pt>
                <c:pt idx="4004">
                  <c:v>15.450825082508301</c:v>
                </c:pt>
                <c:pt idx="4005">
                  <c:v>14.259740259740299</c:v>
                </c:pt>
                <c:pt idx="4006">
                  <c:v>14.0757731958763</c:v>
                </c:pt>
                <c:pt idx="4007">
                  <c:v>16.975647668393801</c:v>
                </c:pt>
                <c:pt idx="4008">
                  <c:v>15.583745583038899</c:v>
                </c:pt>
                <c:pt idx="4009">
                  <c:v>15.650621118012401</c:v>
                </c:pt>
                <c:pt idx="4010">
                  <c:v>13.2943661971831</c:v>
                </c:pt>
                <c:pt idx="4011">
                  <c:v>12.568127490039799</c:v>
                </c:pt>
                <c:pt idx="4012">
                  <c:v>12.710243902439</c:v>
                </c:pt>
                <c:pt idx="4013">
                  <c:v>13.550976138828601</c:v>
                </c:pt>
                <c:pt idx="4014">
                  <c:v>13.637037037037</c:v>
                </c:pt>
                <c:pt idx="4015">
                  <c:v>14.0966542750929</c:v>
                </c:pt>
                <c:pt idx="4016">
                  <c:v>16.549438202247199</c:v>
                </c:pt>
                <c:pt idx="4017">
                  <c:v>15.4414035087719</c:v>
                </c:pt>
                <c:pt idx="4018">
                  <c:v>14.641880341880301</c:v>
                </c:pt>
                <c:pt idx="4019">
                  <c:v>14.6432432432432</c:v>
                </c:pt>
                <c:pt idx="4020">
                  <c:v>15.572727272727301</c:v>
                </c:pt>
                <c:pt idx="4021">
                  <c:v>14.315017667844501</c:v>
                </c:pt>
                <c:pt idx="4022">
                  <c:v>13.4276767676768</c:v>
                </c:pt>
                <c:pt idx="4023">
                  <c:v>12.241406250000001</c:v>
                </c:pt>
                <c:pt idx="4024">
                  <c:v>10.981352459016399</c:v>
                </c:pt>
                <c:pt idx="4025">
                  <c:v>16.342731277533002</c:v>
                </c:pt>
                <c:pt idx="4026">
                  <c:v>13.9506329113924</c:v>
                </c:pt>
                <c:pt idx="4027">
                  <c:v>16.994</c:v>
                </c:pt>
                <c:pt idx="4028">
                  <c:v>13.2054585152838</c:v>
                </c:pt>
                <c:pt idx="4029">
                  <c:v>12.2397826086957</c:v>
                </c:pt>
                <c:pt idx="4030">
                  <c:v>12.2714851485149</c:v>
                </c:pt>
                <c:pt idx="4031">
                  <c:v>15.8397022332506</c:v>
                </c:pt>
                <c:pt idx="4032">
                  <c:v>15.97421875</c:v>
                </c:pt>
                <c:pt idx="4033">
                  <c:v>15.4734597156398</c:v>
                </c:pt>
                <c:pt idx="4034">
                  <c:v>15.7172494172494</c:v>
                </c:pt>
                <c:pt idx="4035">
                  <c:v>15.0148148148148</c:v>
                </c:pt>
                <c:pt idx="4036">
                  <c:v>15.5127118644068</c:v>
                </c:pt>
                <c:pt idx="4037">
                  <c:v>20.82</c:v>
                </c:pt>
                <c:pt idx="4038">
                  <c:v>15.6977207977208</c:v>
                </c:pt>
                <c:pt idx="4039">
                  <c:v>14.9441558441558</c:v>
                </c:pt>
                <c:pt idx="4040">
                  <c:v>16.0733137829912</c:v>
                </c:pt>
                <c:pt idx="4041">
                  <c:v>13.1648250460405</c:v>
                </c:pt>
                <c:pt idx="4042">
                  <c:v>11.3103092783505</c:v>
                </c:pt>
                <c:pt idx="4043">
                  <c:v>12.8453703703704</c:v>
                </c:pt>
                <c:pt idx="4044">
                  <c:v>15.7109717868339</c:v>
                </c:pt>
                <c:pt idx="4045">
                  <c:v>14.2976958525346</c:v>
                </c:pt>
                <c:pt idx="4046">
                  <c:v>14.6902821316614</c:v>
                </c:pt>
                <c:pt idx="4047">
                  <c:v>10.6484567901235</c:v>
                </c:pt>
                <c:pt idx="4048">
                  <c:v>13.6918032786885</c:v>
                </c:pt>
                <c:pt idx="4049">
                  <c:v>16.067272727272702</c:v>
                </c:pt>
                <c:pt idx="4050">
                  <c:v>15.645149253731301</c:v>
                </c:pt>
                <c:pt idx="4051">
                  <c:v>15.2197879858657</c:v>
                </c:pt>
                <c:pt idx="4052">
                  <c:v>17.346186440678</c:v>
                </c:pt>
                <c:pt idx="4053">
                  <c:v>18.920913461538401</c:v>
                </c:pt>
                <c:pt idx="4054">
                  <c:v>17.978839590443702</c:v>
                </c:pt>
                <c:pt idx="4055">
                  <c:v>17.9072784810127</c:v>
                </c:pt>
                <c:pt idx="4056">
                  <c:v>16.649577464788699</c:v>
                </c:pt>
                <c:pt idx="4057">
                  <c:v>15.407392996108999</c:v>
                </c:pt>
                <c:pt idx="4058">
                  <c:v>15.8223404255319</c:v>
                </c:pt>
                <c:pt idx="4059">
                  <c:v>17.486809815950899</c:v>
                </c:pt>
                <c:pt idx="4060">
                  <c:v>16.314328358209</c:v>
                </c:pt>
                <c:pt idx="4061">
                  <c:v>16.763897763578299</c:v>
                </c:pt>
                <c:pt idx="4062">
                  <c:v>15.182451253481901</c:v>
                </c:pt>
                <c:pt idx="4063">
                  <c:v>15.313920454545499</c:v>
                </c:pt>
                <c:pt idx="4064">
                  <c:v>14.3460921843687</c:v>
                </c:pt>
                <c:pt idx="4065">
                  <c:v>16.251690821255998</c:v>
                </c:pt>
                <c:pt idx="4066">
                  <c:v>15.235849056603801</c:v>
                </c:pt>
                <c:pt idx="4067">
                  <c:v>14.3306345733042</c:v>
                </c:pt>
                <c:pt idx="4068">
                  <c:v>17.3333333333333</c:v>
                </c:pt>
                <c:pt idx="4069">
                  <c:v>15.703703703703701</c:v>
                </c:pt>
                <c:pt idx="4070">
                  <c:v>15.565340909090899</c:v>
                </c:pt>
                <c:pt idx="4071">
                  <c:v>15.9275555555556</c:v>
                </c:pt>
                <c:pt idx="4072">
                  <c:v>13.527515400410699</c:v>
                </c:pt>
                <c:pt idx="4073">
                  <c:v>14.1615384615385</c:v>
                </c:pt>
                <c:pt idx="4074">
                  <c:v>13.357258064516101</c:v>
                </c:pt>
                <c:pt idx="4075">
                  <c:v>17.2340425531915</c:v>
                </c:pt>
                <c:pt idx="4076">
                  <c:v>14.545689655172399</c:v>
                </c:pt>
                <c:pt idx="4077">
                  <c:v>16.341328413284099</c:v>
                </c:pt>
                <c:pt idx="4078">
                  <c:v>13.8567741935484</c:v>
                </c:pt>
                <c:pt idx="4079">
                  <c:v>13.103937007874</c:v>
                </c:pt>
                <c:pt idx="4080">
                  <c:v>13.581654676258999</c:v>
                </c:pt>
                <c:pt idx="4081">
                  <c:v>13.3876404494382</c:v>
                </c:pt>
                <c:pt idx="4082">
                  <c:v>14.0497925311203</c:v>
                </c:pt>
                <c:pt idx="4083">
                  <c:v>15.2843212237094</c:v>
                </c:pt>
                <c:pt idx="4084">
                  <c:v>13.825396825396799</c:v>
                </c:pt>
                <c:pt idx="4085">
                  <c:v>14.257464788732401</c:v>
                </c:pt>
                <c:pt idx="4086">
                  <c:v>12.038117647058799</c:v>
                </c:pt>
                <c:pt idx="4087">
                  <c:v>11.954452054794499</c:v>
                </c:pt>
                <c:pt idx="4088">
                  <c:v>14.978125</c:v>
                </c:pt>
                <c:pt idx="4089">
                  <c:v>14.804664723032101</c:v>
                </c:pt>
                <c:pt idx="4090">
                  <c:v>13.5572327044025</c:v>
                </c:pt>
                <c:pt idx="4091">
                  <c:v>13.471841155234699</c:v>
                </c:pt>
                <c:pt idx="4092">
                  <c:v>14.2805392731536</c:v>
                </c:pt>
                <c:pt idx="4093">
                  <c:v>14.8040669856459</c:v>
                </c:pt>
                <c:pt idx="4094">
                  <c:v>14.3526699029126</c:v>
                </c:pt>
                <c:pt idx="4095">
                  <c:v>15.1004909983633</c:v>
                </c:pt>
                <c:pt idx="4096">
                  <c:v>16.540624999999999</c:v>
                </c:pt>
                <c:pt idx="4097">
                  <c:v>15.1944444444444</c:v>
                </c:pt>
                <c:pt idx="4098">
                  <c:v>14.8096026490066</c:v>
                </c:pt>
                <c:pt idx="4099">
                  <c:v>15.7139465875371</c:v>
                </c:pt>
                <c:pt idx="4100">
                  <c:v>15.455179704016899</c:v>
                </c:pt>
                <c:pt idx="4101">
                  <c:v>15.0402234636871</c:v>
                </c:pt>
                <c:pt idx="4102">
                  <c:v>13.554261954262</c:v>
                </c:pt>
                <c:pt idx="4103">
                  <c:v>13.712366737739901</c:v>
                </c:pt>
                <c:pt idx="4104">
                  <c:v>12.750641025641</c:v>
                </c:pt>
                <c:pt idx="4105">
                  <c:v>15.661686746988</c:v>
                </c:pt>
                <c:pt idx="4106">
                  <c:v>13.8710455764075</c:v>
                </c:pt>
                <c:pt idx="4107">
                  <c:v>15.107361963190201</c:v>
                </c:pt>
                <c:pt idx="4108">
                  <c:v>17.7051612903226</c:v>
                </c:pt>
                <c:pt idx="4109">
                  <c:v>15.2774278215223</c:v>
                </c:pt>
                <c:pt idx="4110">
                  <c:v>17.962755102040799</c:v>
                </c:pt>
                <c:pt idx="4111">
                  <c:v>18.4091836734694</c:v>
                </c:pt>
                <c:pt idx="4112">
                  <c:v>14.5204460966543</c:v>
                </c:pt>
                <c:pt idx="4113">
                  <c:v>16.4976190476191</c:v>
                </c:pt>
                <c:pt idx="4114">
                  <c:v>16.545075757575798</c:v>
                </c:pt>
                <c:pt idx="4115">
                  <c:v>14.655026455026499</c:v>
                </c:pt>
                <c:pt idx="4116">
                  <c:v>17.329411764705899</c:v>
                </c:pt>
                <c:pt idx="4117">
                  <c:v>15.684897959183701</c:v>
                </c:pt>
                <c:pt idx="4118">
                  <c:v>15.2988165680473</c:v>
                </c:pt>
                <c:pt idx="4119">
                  <c:v>15.0569230769231</c:v>
                </c:pt>
                <c:pt idx="4120">
                  <c:v>12.1589164785553</c:v>
                </c:pt>
                <c:pt idx="4121">
                  <c:v>12.3133956386293</c:v>
                </c:pt>
                <c:pt idx="4122">
                  <c:v>13.1203703703704</c:v>
                </c:pt>
                <c:pt idx="4123">
                  <c:v>14.7579020979021</c:v>
                </c:pt>
                <c:pt idx="4124">
                  <c:v>13.3867021276596</c:v>
                </c:pt>
                <c:pt idx="4125">
                  <c:v>14.2637784090909</c:v>
                </c:pt>
                <c:pt idx="4126">
                  <c:v>14.964387464387499</c:v>
                </c:pt>
                <c:pt idx="4127">
                  <c:v>13.221345707656599</c:v>
                </c:pt>
                <c:pt idx="4128">
                  <c:v>15.815233415233401</c:v>
                </c:pt>
                <c:pt idx="4129">
                  <c:v>14.202777777777801</c:v>
                </c:pt>
                <c:pt idx="4130">
                  <c:v>13.335341365461799</c:v>
                </c:pt>
                <c:pt idx="4131">
                  <c:v>14.365098039215701</c:v>
                </c:pt>
                <c:pt idx="4132">
                  <c:v>13.0806921675774</c:v>
                </c:pt>
                <c:pt idx="4133">
                  <c:v>11.2785542168675</c:v>
                </c:pt>
                <c:pt idx="4134">
                  <c:v>12.713626373626401</c:v>
                </c:pt>
                <c:pt idx="4135">
                  <c:v>13.8691415313225</c:v>
                </c:pt>
                <c:pt idx="4136">
                  <c:v>11.897461928934</c:v>
                </c:pt>
                <c:pt idx="4137">
                  <c:v>14.662524271844701</c:v>
                </c:pt>
                <c:pt idx="4138">
                  <c:v>14.7702917771883</c:v>
                </c:pt>
                <c:pt idx="4139">
                  <c:v>15.4207468879668</c:v>
                </c:pt>
                <c:pt idx="4140">
                  <c:v>15.7176470588235</c:v>
                </c:pt>
                <c:pt idx="4141">
                  <c:v>16.7612090680101</c:v>
                </c:pt>
                <c:pt idx="4142">
                  <c:v>13.8424050632911</c:v>
                </c:pt>
                <c:pt idx="4143">
                  <c:v>15.5860927152318</c:v>
                </c:pt>
                <c:pt idx="4144">
                  <c:v>17.326794258373202</c:v>
                </c:pt>
                <c:pt idx="4145">
                  <c:v>15.251318101933199</c:v>
                </c:pt>
                <c:pt idx="4146">
                  <c:v>17.4298701298701</c:v>
                </c:pt>
                <c:pt idx="4147">
                  <c:v>13.995287958115201</c:v>
                </c:pt>
                <c:pt idx="4148">
                  <c:v>14.0760299625468</c:v>
                </c:pt>
                <c:pt idx="4149">
                  <c:v>17.013602941176501</c:v>
                </c:pt>
                <c:pt idx="4150">
                  <c:v>14.676680672268899</c:v>
                </c:pt>
                <c:pt idx="4151">
                  <c:v>12.970379146919401</c:v>
                </c:pt>
                <c:pt idx="4152">
                  <c:v>13.269311064718201</c:v>
                </c:pt>
                <c:pt idx="4153">
                  <c:v>14.6264935064935</c:v>
                </c:pt>
                <c:pt idx="4154">
                  <c:v>14.3630952380952</c:v>
                </c:pt>
                <c:pt idx="4155">
                  <c:v>16.850972762645899</c:v>
                </c:pt>
                <c:pt idx="4156">
                  <c:v>17.375657894736801</c:v>
                </c:pt>
                <c:pt idx="4157">
                  <c:v>12.8373333333333</c:v>
                </c:pt>
                <c:pt idx="4158">
                  <c:v>14.389808917197501</c:v>
                </c:pt>
                <c:pt idx="4159">
                  <c:v>17.9947735191638</c:v>
                </c:pt>
                <c:pt idx="4160">
                  <c:v>13.918430034129701</c:v>
                </c:pt>
                <c:pt idx="4161">
                  <c:v>14.695620437956199</c:v>
                </c:pt>
                <c:pt idx="4162">
                  <c:v>13.7911421911422</c:v>
                </c:pt>
                <c:pt idx="4163">
                  <c:v>13.1513108614232</c:v>
                </c:pt>
                <c:pt idx="4164">
                  <c:v>14.326123595505599</c:v>
                </c:pt>
                <c:pt idx="4165">
                  <c:v>14.713924050632899</c:v>
                </c:pt>
                <c:pt idx="4166">
                  <c:v>13.9166959578207</c:v>
                </c:pt>
                <c:pt idx="4167">
                  <c:v>13.822754491017999</c:v>
                </c:pt>
                <c:pt idx="4168">
                  <c:v>18.203179190751399</c:v>
                </c:pt>
                <c:pt idx="4169">
                  <c:v>17.458369098712399</c:v>
                </c:pt>
                <c:pt idx="4170">
                  <c:v>18.162500000000001</c:v>
                </c:pt>
                <c:pt idx="4171">
                  <c:v>17.195302013422801</c:v>
                </c:pt>
                <c:pt idx="4172">
                  <c:v>16.439090909090901</c:v>
                </c:pt>
                <c:pt idx="4173">
                  <c:v>18.184090909090902</c:v>
                </c:pt>
                <c:pt idx="4174">
                  <c:v>17.0789237668161</c:v>
                </c:pt>
                <c:pt idx="4175">
                  <c:v>16.700363636363601</c:v>
                </c:pt>
                <c:pt idx="4176">
                  <c:v>16.365876777251199</c:v>
                </c:pt>
                <c:pt idx="4177">
                  <c:v>15.7692913385827</c:v>
                </c:pt>
                <c:pt idx="4178">
                  <c:v>14.582481751824799</c:v>
                </c:pt>
                <c:pt idx="4179">
                  <c:v>14.6855029585799</c:v>
                </c:pt>
                <c:pt idx="4180">
                  <c:v>12.887229437229401</c:v>
                </c:pt>
                <c:pt idx="4181">
                  <c:v>11.053353658536601</c:v>
                </c:pt>
                <c:pt idx="4182">
                  <c:v>13.0477419354839</c:v>
                </c:pt>
                <c:pt idx="4183">
                  <c:v>18.508664259927802</c:v>
                </c:pt>
                <c:pt idx="4184">
                  <c:v>15.384920634920601</c:v>
                </c:pt>
                <c:pt idx="4185">
                  <c:v>18.484210526315799</c:v>
                </c:pt>
                <c:pt idx="4186">
                  <c:v>13.821200750469</c:v>
                </c:pt>
                <c:pt idx="4187">
                  <c:v>12.1379679144385</c:v>
                </c:pt>
                <c:pt idx="4188">
                  <c:v>12.7751219512195</c:v>
                </c:pt>
                <c:pt idx="4189">
                  <c:v>16.663798219584599</c:v>
                </c:pt>
                <c:pt idx="4190">
                  <c:v>12.7690677966102</c:v>
                </c:pt>
                <c:pt idx="4191">
                  <c:v>15.888259109311701</c:v>
                </c:pt>
                <c:pt idx="4192">
                  <c:v>13.0494669509595</c:v>
                </c:pt>
                <c:pt idx="4193">
                  <c:v>13.457017543859701</c:v>
                </c:pt>
                <c:pt idx="4194">
                  <c:v>12.274754098360701</c:v>
                </c:pt>
                <c:pt idx="4195">
                  <c:v>15.7531486146096</c:v>
                </c:pt>
                <c:pt idx="4196">
                  <c:v>14.2378698224852</c:v>
                </c:pt>
                <c:pt idx="4197">
                  <c:v>16.0892420537897</c:v>
                </c:pt>
                <c:pt idx="4198">
                  <c:v>15.967136150234801</c:v>
                </c:pt>
                <c:pt idx="4199">
                  <c:v>16.093150684931501</c:v>
                </c:pt>
                <c:pt idx="4200">
                  <c:v>15.5755656108597</c:v>
                </c:pt>
                <c:pt idx="4201">
                  <c:v>16.103624733475499</c:v>
                </c:pt>
                <c:pt idx="4202">
                  <c:v>15.0351906158358</c:v>
                </c:pt>
                <c:pt idx="4203">
                  <c:v>17.146413502109699</c:v>
                </c:pt>
                <c:pt idx="4204">
                  <c:v>16.959593679458202</c:v>
                </c:pt>
                <c:pt idx="4205">
                  <c:v>14.2534574468085</c:v>
                </c:pt>
                <c:pt idx="4206">
                  <c:v>16.151809954751101</c:v>
                </c:pt>
                <c:pt idx="4207">
                  <c:v>14.6182825484765</c:v>
                </c:pt>
                <c:pt idx="4208">
                  <c:v>13.8506578947368</c:v>
                </c:pt>
                <c:pt idx="4209">
                  <c:v>13.9036956521739</c:v>
                </c:pt>
                <c:pt idx="4210">
                  <c:v>14.002712477396001</c:v>
                </c:pt>
                <c:pt idx="4211">
                  <c:v>12.6496240601504</c:v>
                </c:pt>
                <c:pt idx="4212">
                  <c:v>12.7266071428571</c:v>
                </c:pt>
                <c:pt idx="4213">
                  <c:v>14.9305489260143</c:v>
                </c:pt>
                <c:pt idx="4214">
                  <c:v>14.229957805907199</c:v>
                </c:pt>
                <c:pt idx="4215">
                  <c:v>14.2874673629243</c:v>
                </c:pt>
                <c:pt idx="4216">
                  <c:v>12.804545454545501</c:v>
                </c:pt>
                <c:pt idx="4217">
                  <c:v>13.299736147757301</c:v>
                </c:pt>
                <c:pt idx="4218">
                  <c:v>12.933490566037699</c:v>
                </c:pt>
                <c:pt idx="4219">
                  <c:v>16.583768115942</c:v>
                </c:pt>
                <c:pt idx="4220">
                  <c:v>16.906578947368399</c:v>
                </c:pt>
                <c:pt idx="4221">
                  <c:v>18.083265306122499</c:v>
                </c:pt>
                <c:pt idx="4222">
                  <c:v>13.9485342019544</c:v>
                </c:pt>
                <c:pt idx="4223">
                  <c:v>17.983333333333299</c:v>
                </c:pt>
                <c:pt idx="4224">
                  <c:v>15.728272251308899</c:v>
                </c:pt>
                <c:pt idx="4225">
                  <c:v>14.0084444444444</c:v>
                </c:pt>
                <c:pt idx="4226">
                  <c:v>15.510489510489499</c:v>
                </c:pt>
                <c:pt idx="4227">
                  <c:v>15.5455696202532</c:v>
                </c:pt>
                <c:pt idx="4228">
                  <c:v>11.439726027397301</c:v>
                </c:pt>
                <c:pt idx="4229">
                  <c:v>12.5601973684211</c:v>
                </c:pt>
                <c:pt idx="4230">
                  <c:v>12.863134657836699</c:v>
                </c:pt>
                <c:pt idx="4231">
                  <c:v>13.7094488188977</c:v>
                </c:pt>
                <c:pt idx="4232">
                  <c:v>13.411526479750799</c:v>
                </c:pt>
                <c:pt idx="4233">
                  <c:v>12.0722807017544</c:v>
                </c:pt>
                <c:pt idx="4234">
                  <c:v>14.109324009324</c:v>
                </c:pt>
                <c:pt idx="4235">
                  <c:v>14.703320312500001</c:v>
                </c:pt>
                <c:pt idx="4236">
                  <c:v>15.527494908350301</c:v>
                </c:pt>
                <c:pt idx="4237">
                  <c:v>11.0291262135922</c:v>
                </c:pt>
                <c:pt idx="4238">
                  <c:v>13.7383177570094</c:v>
                </c:pt>
                <c:pt idx="4239">
                  <c:v>13.077096114519399</c:v>
                </c:pt>
                <c:pt idx="4240">
                  <c:v>14.209828009828</c:v>
                </c:pt>
                <c:pt idx="4241">
                  <c:v>13.6428571428571</c:v>
                </c:pt>
                <c:pt idx="4242">
                  <c:v>14.994801980198</c:v>
                </c:pt>
                <c:pt idx="4243">
                  <c:v>15.2237430167598</c:v>
                </c:pt>
                <c:pt idx="4244">
                  <c:v>15.231128404669301</c:v>
                </c:pt>
                <c:pt idx="4245">
                  <c:v>15.1956435643564</c:v>
                </c:pt>
                <c:pt idx="4246">
                  <c:v>15.9016096579477</c:v>
                </c:pt>
                <c:pt idx="4247">
                  <c:v>15.7678571428571</c:v>
                </c:pt>
                <c:pt idx="4248">
                  <c:v>16.987799564270102</c:v>
                </c:pt>
                <c:pt idx="4249">
                  <c:v>14.555588235294101</c:v>
                </c:pt>
                <c:pt idx="4250">
                  <c:v>16.265040650406501</c:v>
                </c:pt>
                <c:pt idx="4251">
                  <c:v>15.3199275362319</c:v>
                </c:pt>
                <c:pt idx="4252">
                  <c:v>13.336815068493101</c:v>
                </c:pt>
                <c:pt idx="4253">
                  <c:v>13.207547169811299</c:v>
                </c:pt>
                <c:pt idx="4254">
                  <c:v>14.3275720164609</c:v>
                </c:pt>
                <c:pt idx="4255">
                  <c:v>13.337962962962999</c:v>
                </c:pt>
                <c:pt idx="4256">
                  <c:v>12.346931407942201</c:v>
                </c:pt>
                <c:pt idx="4257">
                  <c:v>15.8714285714286</c:v>
                </c:pt>
                <c:pt idx="4258">
                  <c:v>15.9063888888889</c:v>
                </c:pt>
                <c:pt idx="4259">
                  <c:v>16.8183673469388</c:v>
                </c:pt>
                <c:pt idx="4260">
                  <c:v>15.576519337016601</c:v>
                </c:pt>
                <c:pt idx="4261">
                  <c:v>14.575414364640899</c:v>
                </c:pt>
                <c:pt idx="4262">
                  <c:v>13.7745098039216</c:v>
                </c:pt>
                <c:pt idx="4263">
                  <c:v>14.654696132596699</c:v>
                </c:pt>
                <c:pt idx="4264">
                  <c:v>16.924523160762899</c:v>
                </c:pt>
                <c:pt idx="4265">
                  <c:v>15.7720647773279</c:v>
                </c:pt>
                <c:pt idx="4266">
                  <c:v>16.532884097035002</c:v>
                </c:pt>
                <c:pt idx="4267">
                  <c:v>14.598000000000001</c:v>
                </c:pt>
                <c:pt idx="4268">
                  <c:v>18.8463414634146</c:v>
                </c:pt>
                <c:pt idx="4269">
                  <c:v>17.669230769230801</c:v>
                </c:pt>
                <c:pt idx="4270">
                  <c:v>13.1022535211267</c:v>
                </c:pt>
                <c:pt idx="4271">
                  <c:v>14.9950980392157</c:v>
                </c:pt>
                <c:pt idx="4272">
                  <c:v>15.6389189189189</c:v>
                </c:pt>
                <c:pt idx="4273">
                  <c:v>16.1115294117647</c:v>
                </c:pt>
                <c:pt idx="4274">
                  <c:v>15.6200819672131</c:v>
                </c:pt>
                <c:pt idx="4275">
                  <c:v>14.448657718120799</c:v>
                </c:pt>
                <c:pt idx="4276">
                  <c:v>16.818723404255302</c:v>
                </c:pt>
                <c:pt idx="4277">
                  <c:v>14.8277227722772</c:v>
                </c:pt>
                <c:pt idx="4278">
                  <c:v>14.945927601809901</c:v>
                </c:pt>
                <c:pt idx="4279">
                  <c:v>17.328523489932898</c:v>
                </c:pt>
                <c:pt idx="4280">
                  <c:v>18.002803738317802</c:v>
                </c:pt>
                <c:pt idx="4281">
                  <c:v>16.424778761061901</c:v>
                </c:pt>
                <c:pt idx="4282">
                  <c:v>15.341364605543699</c:v>
                </c:pt>
                <c:pt idx="4283">
                  <c:v>15.786931818181801</c:v>
                </c:pt>
                <c:pt idx="4284">
                  <c:v>15.8659638554217</c:v>
                </c:pt>
                <c:pt idx="4285">
                  <c:v>16.909909909909899</c:v>
                </c:pt>
                <c:pt idx="4286">
                  <c:v>15.5612021857924</c:v>
                </c:pt>
                <c:pt idx="4287">
                  <c:v>16.805808080808099</c:v>
                </c:pt>
                <c:pt idx="4288">
                  <c:v>14.089563106796099</c:v>
                </c:pt>
                <c:pt idx="4289">
                  <c:v>13.1905852417303</c:v>
                </c:pt>
                <c:pt idx="4290">
                  <c:v>13.2423684210526</c:v>
                </c:pt>
                <c:pt idx="4291">
                  <c:v>13.4560661764706</c:v>
                </c:pt>
                <c:pt idx="4292">
                  <c:v>14.7083798882681</c:v>
                </c:pt>
                <c:pt idx="4293">
                  <c:v>14.896388261851</c:v>
                </c:pt>
                <c:pt idx="4294">
                  <c:v>16.081842105263199</c:v>
                </c:pt>
                <c:pt idx="4295">
                  <c:v>13.504761904761899</c:v>
                </c:pt>
                <c:pt idx="4296">
                  <c:v>14.641031941031899</c:v>
                </c:pt>
                <c:pt idx="4297">
                  <c:v>16.6402116402116</c:v>
                </c:pt>
                <c:pt idx="4298">
                  <c:v>15.261755485893399</c:v>
                </c:pt>
                <c:pt idx="4299">
                  <c:v>15.643346774193599</c:v>
                </c:pt>
                <c:pt idx="4300">
                  <c:v>15.126382978723401</c:v>
                </c:pt>
                <c:pt idx="4301">
                  <c:v>14.953174603174601</c:v>
                </c:pt>
                <c:pt idx="4302">
                  <c:v>14.880496453900699</c:v>
                </c:pt>
                <c:pt idx="4303">
                  <c:v>14.1784905660377</c:v>
                </c:pt>
                <c:pt idx="4304">
                  <c:v>12.860164835164801</c:v>
                </c:pt>
                <c:pt idx="4305">
                  <c:v>13.6386138613861</c:v>
                </c:pt>
                <c:pt idx="4306">
                  <c:v>14.4227963525836</c:v>
                </c:pt>
                <c:pt idx="4307">
                  <c:v>14.171746031746</c:v>
                </c:pt>
                <c:pt idx="4308">
                  <c:v>14.415719063545099</c:v>
                </c:pt>
                <c:pt idx="4309">
                  <c:v>13.906607929515401</c:v>
                </c:pt>
                <c:pt idx="4310">
                  <c:v>16.627777777777801</c:v>
                </c:pt>
                <c:pt idx="4311">
                  <c:v>14.6116279069767</c:v>
                </c:pt>
                <c:pt idx="4312">
                  <c:v>12.3463286713286</c:v>
                </c:pt>
                <c:pt idx="4313">
                  <c:v>12.5709273182957</c:v>
                </c:pt>
                <c:pt idx="4314">
                  <c:v>12.2595918367347</c:v>
                </c:pt>
                <c:pt idx="4315">
                  <c:v>11.8067796610169</c:v>
                </c:pt>
                <c:pt idx="4316">
                  <c:v>12.5857142857143</c:v>
                </c:pt>
                <c:pt idx="4317">
                  <c:v>16.195983935743001</c:v>
                </c:pt>
                <c:pt idx="4318">
                  <c:v>16.318181818181799</c:v>
                </c:pt>
                <c:pt idx="4319">
                  <c:v>14.441780821917799</c:v>
                </c:pt>
                <c:pt idx="4320">
                  <c:v>16.0857142857143</c:v>
                </c:pt>
                <c:pt idx="4321">
                  <c:v>15.7523206751055</c:v>
                </c:pt>
                <c:pt idx="4322">
                  <c:v>13.716025641025601</c:v>
                </c:pt>
                <c:pt idx="4323">
                  <c:v>14.277272727272701</c:v>
                </c:pt>
                <c:pt idx="4324">
                  <c:v>14.483387622149801</c:v>
                </c:pt>
                <c:pt idx="4325">
                  <c:v>12.3202479338843</c:v>
                </c:pt>
                <c:pt idx="4326">
                  <c:v>12.8808510638298</c:v>
                </c:pt>
                <c:pt idx="4327">
                  <c:v>17.322424242424201</c:v>
                </c:pt>
                <c:pt idx="4328">
                  <c:v>16.8555555555556</c:v>
                </c:pt>
                <c:pt idx="4329">
                  <c:v>18.294389438943899</c:v>
                </c:pt>
                <c:pt idx="4330">
                  <c:v>15.49</c:v>
                </c:pt>
                <c:pt idx="4331">
                  <c:v>11.7425</c:v>
                </c:pt>
                <c:pt idx="4332">
                  <c:v>16.544918032786899</c:v>
                </c:pt>
                <c:pt idx="4333">
                  <c:v>17.395890410958899</c:v>
                </c:pt>
                <c:pt idx="4334">
                  <c:v>16.278169014084501</c:v>
                </c:pt>
                <c:pt idx="4335">
                  <c:v>16.7759259259259</c:v>
                </c:pt>
                <c:pt idx="4336">
                  <c:v>12.7251336898396</c:v>
                </c:pt>
                <c:pt idx="4337">
                  <c:v>14.5735191637631</c:v>
                </c:pt>
                <c:pt idx="4338">
                  <c:v>15.249166666666699</c:v>
                </c:pt>
                <c:pt idx="4339">
                  <c:v>14.574869109947601</c:v>
                </c:pt>
                <c:pt idx="4340">
                  <c:v>11.6361445783132</c:v>
                </c:pt>
                <c:pt idx="4341">
                  <c:v>15.364824120603</c:v>
                </c:pt>
                <c:pt idx="4342">
                  <c:v>14.303409090909099</c:v>
                </c:pt>
                <c:pt idx="4343">
                  <c:v>13.807608695652201</c:v>
                </c:pt>
                <c:pt idx="4344">
                  <c:v>15.6596153846154</c:v>
                </c:pt>
                <c:pt idx="4345">
                  <c:v>19.613333333333301</c:v>
                </c:pt>
                <c:pt idx="4346">
                  <c:v>13.15375</c:v>
                </c:pt>
                <c:pt idx="4347">
                  <c:v>18.117818181818201</c:v>
                </c:pt>
                <c:pt idx="4348">
                  <c:v>16.3835555555555</c:v>
                </c:pt>
                <c:pt idx="4349">
                  <c:v>16.752736318408001</c:v>
                </c:pt>
                <c:pt idx="4350">
                  <c:v>13.384668989547</c:v>
                </c:pt>
                <c:pt idx="4351">
                  <c:v>11.571854304635799</c:v>
                </c:pt>
                <c:pt idx="4352">
                  <c:v>11.7511961722488</c:v>
                </c:pt>
                <c:pt idx="4353">
                  <c:v>16.023529411764699</c:v>
                </c:pt>
                <c:pt idx="4354">
                  <c:v>15.782941176470599</c:v>
                </c:pt>
                <c:pt idx="4355">
                  <c:v>16.175167785234901</c:v>
                </c:pt>
                <c:pt idx="4356">
                  <c:v>14.197333333333299</c:v>
                </c:pt>
                <c:pt idx="4357">
                  <c:v>16.253968253968299</c:v>
                </c:pt>
                <c:pt idx="4358">
                  <c:v>14.232758620689699</c:v>
                </c:pt>
                <c:pt idx="4359">
                  <c:v>12.072727272727301</c:v>
                </c:pt>
                <c:pt idx="4360">
                  <c:v>10.472727272727299</c:v>
                </c:pt>
                <c:pt idx="4361">
                  <c:v>12.175396825396801</c:v>
                </c:pt>
                <c:pt idx="4362">
                  <c:v>15.943199999999999</c:v>
                </c:pt>
                <c:pt idx="4363">
                  <c:v>12.766536964980499</c:v>
                </c:pt>
                <c:pt idx="4364">
                  <c:v>18.018085106383001</c:v>
                </c:pt>
                <c:pt idx="4365">
                  <c:v>15.344951140065101</c:v>
                </c:pt>
                <c:pt idx="4366">
                  <c:v>11.3163865546219</c:v>
                </c:pt>
                <c:pt idx="4367">
                  <c:v>12.511062906724501</c:v>
                </c:pt>
                <c:pt idx="4368">
                  <c:v>16.599159663865599</c:v>
                </c:pt>
                <c:pt idx="4369">
                  <c:v>14.398245614035099</c:v>
                </c:pt>
                <c:pt idx="4370">
                  <c:v>16.384831460674199</c:v>
                </c:pt>
                <c:pt idx="4371">
                  <c:v>17.325146198830399</c:v>
                </c:pt>
                <c:pt idx="4372">
                  <c:v>17.267605633802798</c:v>
                </c:pt>
                <c:pt idx="4373">
                  <c:v>15.592857142857101</c:v>
                </c:pt>
                <c:pt idx="4374">
                  <c:v>12.8576923076923</c:v>
                </c:pt>
                <c:pt idx="4375">
                  <c:v>13.1438095238095</c:v>
                </c:pt>
                <c:pt idx="4376">
                  <c:v>16.6375886524823</c:v>
                </c:pt>
                <c:pt idx="4377">
                  <c:v>16.148351648351699</c:v>
                </c:pt>
                <c:pt idx="4378">
                  <c:v>17.242753623188399</c:v>
                </c:pt>
                <c:pt idx="4379">
                  <c:v>16.7087719298246</c:v>
                </c:pt>
                <c:pt idx="4380">
                  <c:v>17.661403508771901</c:v>
                </c:pt>
                <c:pt idx="4381">
                  <c:v>14.508125</c:v>
                </c:pt>
                <c:pt idx="4382">
                  <c:v>15.185185185185199</c:v>
                </c:pt>
                <c:pt idx="4383">
                  <c:v>16.981249999999999</c:v>
                </c:pt>
                <c:pt idx="4384">
                  <c:v>14.7692307692308</c:v>
                </c:pt>
                <c:pt idx="4385">
                  <c:v>14.6573839662447</c:v>
                </c:pt>
                <c:pt idx="4386">
                  <c:v>14.7292553191489</c:v>
                </c:pt>
                <c:pt idx="4387">
                  <c:v>12.4201219512195</c:v>
                </c:pt>
                <c:pt idx="4388">
                  <c:v>14.3616487455197</c:v>
                </c:pt>
                <c:pt idx="4389">
                  <c:v>16.774782608695599</c:v>
                </c:pt>
                <c:pt idx="4390">
                  <c:v>14.696323529411799</c:v>
                </c:pt>
                <c:pt idx="4391">
                  <c:v>16.620264317180599</c:v>
                </c:pt>
                <c:pt idx="4392">
                  <c:v>12.6754901960784</c:v>
                </c:pt>
                <c:pt idx="4393">
                  <c:v>12.98</c:v>
                </c:pt>
                <c:pt idx="4394">
                  <c:v>12.8526645768025</c:v>
                </c:pt>
                <c:pt idx="4395">
                  <c:v>15.0169421487603</c:v>
                </c:pt>
                <c:pt idx="4396">
                  <c:v>11.851219512195099</c:v>
                </c:pt>
                <c:pt idx="4397">
                  <c:v>14.698235294117699</c:v>
                </c:pt>
                <c:pt idx="4398">
                  <c:v>16.100000000000001</c:v>
                </c:pt>
                <c:pt idx="4399">
                  <c:v>15.328571428571401</c:v>
                </c:pt>
                <c:pt idx="4400">
                  <c:v>16.062711864406801</c:v>
                </c:pt>
                <c:pt idx="4401">
                  <c:v>15.406705539358599</c:v>
                </c:pt>
                <c:pt idx="4402">
                  <c:v>19.223170731707299</c:v>
                </c:pt>
                <c:pt idx="4403">
                  <c:v>18.0815384615385</c:v>
                </c:pt>
                <c:pt idx="4404">
                  <c:v>14.9438053097345</c:v>
                </c:pt>
                <c:pt idx="4405">
                  <c:v>15.810162601626001</c:v>
                </c:pt>
                <c:pt idx="4406">
                  <c:v>15.3481481481481</c:v>
                </c:pt>
                <c:pt idx="4407">
                  <c:v>14.169896193771599</c:v>
                </c:pt>
                <c:pt idx="4408">
                  <c:v>14.531372549019601</c:v>
                </c:pt>
                <c:pt idx="4409">
                  <c:v>15.7947791164659</c:v>
                </c:pt>
                <c:pt idx="4410">
                  <c:v>13.3717884130982</c:v>
                </c:pt>
                <c:pt idx="4411">
                  <c:v>13.196111111111099</c:v>
                </c:pt>
                <c:pt idx="4412">
                  <c:v>15.7288659793814</c:v>
                </c:pt>
                <c:pt idx="4413">
                  <c:v>13.462264150943399</c:v>
                </c:pt>
                <c:pt idx="4414">
                  <c:v>15.5432234432235</c:v>
                </c:pt>
                <c:pt idx="4415">
                  <c:v>17.570093457943901</c:v>
                </c:pt>
                <c:pt idx="4416">
                  <c:v>14.017204301075299</c:v>
                </c:pt>
                <c:pt idx="4417">
                  <c:v>17.3787878787879</c:v>
                </c:pt>
                <c:pt idx="4418">
                  <c:v>14.855128205128199</c:v>
                </c:pt>
                <c:pt idx="4419">
                  <c:v>11.156069364161899</c:v>
                </c:pt>
                <c:pt idx="4420">
                  <c:v>15.5486111111111</c:v>
                </c:pt>
                <c:pt idx="4421">
                  <c:v>14.448138297872299</c:v>
                </c:pt>
                <c:pt idx="4422">
                  <c:v>16.3650289017341</c:v>
                </c:pt>
                <c:pt idx="4423">
                  <c:v>15.032640949554899</c:v>
                </c:pt>
                <c:pt idx="4424">
                  <c:v>12.2575342465753</c:v>
                </c:pt>
                <c:pt idx="4425">
                  <c:v>13.7852631578947</c:v>
                </c:pt>
                <c:pt idx="4426">
                  <c:v>14.5967611336032</c:v>
                </c:pt>
                <c:pt idx="4427">
                  <c:v>12.5843454790823</c:v>
                </c:pt>
                <c:pt idx="4428">
                  <c:v>12.827607361963199</c:v>
                </c:pt>
                <c:pt idx="4429">
                  <c:v>11.9901869158879</c:v>
                </c:pt>
                <c:pt idx="4430">
                  <c:v>17.922419928825601</c:v>
                </c:pt>
                <c:pt idx="4431">
                  <c:v>15.209941520467799</c:v>
                </c:pt>
                <c:pt idx="4432">
                  <c:v>15.9375</c:v>
                </c:pt>
                <c:pt idx="4433">
                  <c:v>14.6590733590734</c:v>
                </c:pt>
                <c:pt idx="4434">
                  <c:v>13.4251184834123</c:v>
                </c:pt>
                <c:pt idx="4435">
                  <c:v>13.250719424460399</c:v>
                </c:pt>
                <c:pt idx="4436">
                  <c:v>16.7230158730159</c:v>
                </c:pt>
                <c:pt idx="4437">
                  <c:v>17.008823529411799</c:v>
                </c:pt>
                <c:pt idx="4438">
                  <c:v>13.944767441860501</c:v>
                </c:pt>
                <c:pt idx="4439">
                  <c:v>13.421052631578901</c:v>
                </c:pt>
                <c:pt idx="4440">
                  <c:v>15.5572033898305</c:v>
                </c:pt>
                <c:pt idx="4441">
                  <c:v>14.666874999999999</c:v>
                </c:pt>
                <c:pt idx="4442">
                  <c:v>14.254177897574101</c:v>
                </c:pt>
                <c:pt idx="4443">
                  <c:v>15.484666666666699</c:v>
                </c:pt>
                <c:pt idx="4444">
                  <c:v>15.7353174603175</c:v>
                </c:pt>
                <c:pt idx="4445">
                  <c:v>15.5403381642512</c:v>
                </c:pt>
                <c:pt idx="4446">
                  <c:v>15.988075880758799</c:v>
                </c:pt>
                <c:pt idx="4447">
                  <c:v>15.9649805447471</c:v>
                </c:pt>
                <c:pt idx="4448">
                  <c:v>14.880524344569301</c:v>
                </c:pt>
                <c:pt idx="4449">
                  <c:v>15.8404166666667</c:v>
                </c:pt>
                <c:pt idx="4450">
                  <c:v>16.397183098591601</c:v>
                </c:pt>
                <c:pt idx="4451">
                  <c:v>15.258530183727</c:v>
                </c:pt>
                <c:pt idx="4452">
                  <c:v>14.7504225352113</c:v>
                </c:pt>
                <c:pt idx="4453">
                  <c:v>14.249280575539601</c:v>
                </c:pt>
                <c:pt idx="4454">
                  <c:v>13.0467980295566</c:v>
                </c:pt>
                <c:pt idx="4455">
                  <c:v>14.766555183946499</c:v>
                </c:pt>
                <c:pt idx="4456">
                  <c:v>13.9448051948052</c:v>
                </c:pt>
                <c:pt idx="4457">
                  <c:v>15.0553516819572</c:v>
                </c:pt>
                <c:pt idx="4458">
                  <c:v>15.6721719457014</c:v>
                </c:pt>
                <c:pt idx="4459">
                  <c:v>15.9092857142857</c:v>
                </c:pt>
                <c:pt idx="4460">
                  <c:v>16.426992287917699</c:v>
                </c:pt>
                <c:pt idx="4461">
                  <c:v>17.098447204968899</c:v>
                </c:pt>
                <c:pt idx="4462">
                  <c:v>14.942178770949701</c:v>
                </c:pt>
                <c:pt idx="4463">
                  <c:v>11.5656126482213</c:v>
                </c:pt>
                <c:pt idx="4464">
                  <c:v>13.083453237410099</c:v>
                </c:pt>
                <c:pt idx="4465">
                  <c:v>11.367245119305901</c:v>
                </c:pt>
                <c:pt idx="4466">
                  <c:v>12.869477234401399</c:v>
                </c:pt>
                <c:pt idx="4467">
                  <c:v>14.2911290322581</c:v>
                </c:pt>
                <c:pt idx="4468">
                  <c:v>11.714345991561199</c:v>
                </c:pt>
                <c:pt idx="4469">
                  <c:v>13.6669312169312</c:v>
                </c:pt>
                <c:pt idx="4470">
                  <c:v>15.300724637681199</c:v>
                </c:pt>
                <c:pt idx="4471">
                  <c:v>15.630508474576301</c:v>
                </c:pt>
                <c:pt idx="4472">
                  <c:v>15.961607142857201</c:v>
                </c:pt>
                <c:pt idx="4473">
                  <c:v>15.305217391304399</c:v>
                </c:pt>
                <c:pt idx="4474">
                  <c:v>13.4630094043887</c:v>
                </c:pt>
                <c:pt idx="4475">
                  <c:v>14.2989898989899</c:v>
                </c:pt>
                <c:pt idx="4476">
                  <c:v>16.270550161812299</c:v>
                </c:pt>
                <c:pt idx="4477">
                  <c:v>13.342333333333301</c:v>
                </c:pt>
                <c:pt idx="4478">
                  <c:v>15.877746478873201</c:v>
                </c:pt>
                <c:pt idx="4479">
                  <c:v>13.7847715736041</c:v>
                </c:pt>
                <c:pt idx="4480">
                  <c:v>15.5718367346939</c:v>
                </c:pt>
                <c:pt idx="4481">
                  <c:v>12.2232558139535</c:v>
                </c:pt>
                <c:pt idx="4482">
                  <c:v>12.7828804347826</c:v>
                </c:pt>
                <c:pt idx="4483">
                  <c:v>12.771705426356601</c:v>
                </c:pt>
                <c:pt idx="4484">
                  <c:v>14.209493670886101</c:v>
                </c:pt>
                <c:pt idx="4485">
                  <c:v>14.5353741496599</c:v>
                </c:pt>
                <c:pt idx="4486">
                  <c:v>15.33536121673</c:v>
                </c:pt>
                <c:pt idx="4487">
                  <c:v>16.075091575091601</c:v>
                </c:pt>
                <c:pt idx="4488">
                  <c:v>16.543093922651899</c:v>
                </c:pt>
                <c:pt idx="4489">
                  <c:v>14.832374100719401</c:v>
                </c:pt>
                <c:pt idx="4490">
                  <c:v>12.237723214285699</c:v>
                </c:pt>
                <c:pt idx="4491">
                  <c:v>12.6946188340807</c:v>
                </c:pt>
                <c:pt idx="4492">
                  <c:v>13.796467991169999</c:v>
                </c:pt>
                <c:pt idx="4493">
                  <c:v>14.6256172839506</c:v>
                </c:pt>
                <c:pt idx="4494">
                  <c:v>17.166023166023201</c:v>
                </c:pt>
                <c:pt idx="4495">
                  <c:v>16.8696153846154</c:v>
                </c:pt>
                <c:pt idx="4496">
                  <c:v>18.932298136646001</c:v>
                </c:pt>
                <c:pt idx="4497">
                  <c:v>15.2544943820225</c:v>
                </c:pt>
                <c:pt idx="4498">
                  <c:v>19.161249999999999</c:v>
                </c:pt>
                <c:pt idx="4499">
                  <c:v>14.883333333333301</c:v>
                </c:pt>
                <c:pt idx="4500">
                  <c:v>15.112881355932201</c:v>
                </c:pt>
                <c:pt idx="4501">
                  <c:v>15.5037414965986</c:v>
                </c:pt>
                <c:pt idx="4502">
                  <c:v>11.970920502092</c:v>
                </c:pt>
                <c:pt idx="4503">
                  <c:v>13.7623134328358</c:v>
                </c:pt>
                <c:pt idx="4504">
                  <c:v>12.695584415584401</c:v>
                </c:pt>
                <c:pt idx="4505">
                  <c:v>16.875462962962999</c:v>
                </c:pt>
                <c:pt idx="4506">
                  <c:v>14.427108433734899</c:v>
                </c:pt>
                <c:pt idx="4507">
                  <c:v>14.182649842271299</c:v>
                </c:pt>
                <c:pt idx="4508">
                  <c:v>12.061413843888101</c:v>
                </c:pt>
                <c:pt idx="4509">
                  <c:v>12.511650485436901</c:v>
                </c:pt>
                <c:pt idx="4510">
                  <c:v>12.488059701492499</c:v>
                </c:pt>
                <c:pt idx="4511">
                  <c:v>13.4193227091633</c:v>
                </c:pt>
                <c:pt idx="4512">
                  <c:v>14.1423076923077</c:v>
                </c:pt>
                <c:pt idx="4513">
                  <c:v>12.806615776081401</c:v>
                </c:pt>
                <c:pt idx="4514">
                  <c:v>13.980423280423301</c:v>
                </c:pt>
                <c:pt idx="4515">
                  <c:v>16.146296296296299</c:v>
                </c:pt>
                <c:pt idx="4516">
                  <c:v>15.579756097561001</c:v>
                </c:pt>
                <c:pt idx="4517">
                  <c:v>15.5</c:v>
                </c:pt>
                <c:pt idx="4518">
                  <c:v>16.8145496535797</c:v>
                </c:pt>
                <c:pt idx="4519">
                  <c:v>15.6686666666667</c:v>
                </c:pt>
                <c:pt idx="4520">
                  <c:v>13.145036319612601</c:v>
                </c:pt>
                <c:pt idx="4521">
                  <c:v>17.0476470588235</c:v>
                </c:pt>
                <c:pt idx="4522">
                  <c:v>16.153793103448301</c:v>
                </c:pt>
                <c:pt idx="4523">
                  <c:v>12.342634315424601</c:v>
                </c:pt>
                <c:pt idx="4524">
                  <c:v>15.88</c:v>
                </c:pt>
                <c:pt idx="4525">
                  <c:v>13.0703045685279</c:v>
                </c:pt>
                <c:pt idx="4526">
                  <c:v>15.9416666666667</c:v>
                </c:pt>
                <c:pt idx="4527">
                  <c:v>14.8461538461539</c:v>
                </c:pt>
                <c:pt idx="4528">
                  <c:v>15.0296636085627</c:v>
                </c:pt>
                <c:pt idx="4529">
                  <c:v>14.1444444444444</c:v>
                </c:pt>
                <c:pt idx="4530">
                  <c:v>15.111302681992299</c:v>
                </c:pt>
                <c:pt idx="4531">
                  <c:v>14.070155902004499</c:v>
                </c:pt>
                <c:pt idx="4532">
                  <c:v>18.5906504065041</c:v>
                </c:pt>
                <c:pt idx="4533">
                  <c:v>16.239363817097399</c:v>
                </c:pt>
                <c:pt idx="4534">
                  <c:v>17.652688172043</c:v>
                </c:pt>
                <c:pt idx="4535">
                  <c:v>15.4519047619048</c:v>
                </c:pt>
                <c:pt idx="4536">
                  <c:v>15.4616766467066</c:v>
                </c:pt>
                <c:pt idx="4537">
                  <c:v>18.780952380952399</c:v>
                </c:pt>
                <c:pt idx="4538">
                  <c:v>13.633513513513501</c:v>
                </c:pt>
                <c:pt idx="4539">
                  <c:v>12.7374193548387</c:v>
                </c:pt>
                <c:pt idx="4540">
                  <c:v>12.6198717948718</c:v>
                </c:pt>
                <c:pt idx="4541">
                  <c:v>14.731730769230801</c:v>
                </c:pt>
                <c:pt idx="4542">
                  <c:v>15.1564270152506</c:v>
                </c:pt>
                <c:pt idx="4543">
                  <c:v>15.016222760290599</c:v>
                </c:pt>
                <c:pt idx="4544">
                  <c:v>16.463924050632901</c:v>
                </c:pt>
                <c:pt idx="4545">
                  <c:v>17.589208633093499</c:v>
                </c:pt>
                <c:pt idx="4546">
                  <c:v>17.923076923076898</c:v>
                </c:pt>
                <c:pt idx="4547">
                  <c:v>16.763924050633001</c:v>
                </c:pt>
                <c:pt idx="4548">
                  <c:v>15.983879093199</c:v>
                </c:pt>
                <c:pt idx="4549">
                  <c:v>14.6192307692308</c:v>
                </c:pt>
                <c:pt idx="4550">
                  <c:v>14.5027613412229</c:v>
                </c:pt>
                <c:pt idx="4551">
                  <c:v>12.8602625298329</c:v>
                </c:pt>
                <c:pt idx="4552">
                  <c:v>13.795581014730001</c:v>
                </c:pt>
                <c:pt idx="4553">
                  <c:v>15.9957142857143</c:v>
                </c:pt>
                <c:pt idx="4554">
                  <c:v>15.9771058315335</c:v>
                </c:pt>
                <c:pt idx="4555">
                  <c:v>18.233771929824599</c:v>
                </c:pt>
                <c:pt idx="4556">
                  <c:v>17.04745308311</c:v>
                </c:pt>
                <c:pt idx="4557">
                  <c:v>17.753037037037</c:v>
                </c:pt>
                <c:pt idx="4558">
                  <c:v>17.212709832134301</c:v>
                </c:pt>
                <c:pt idx="4559">
                  <c:v>16.246090534979398</c:v>
                </c:pt>
                <c:pt idx="4560">
                  <c:v>15.386252354049001</c:v>
                </c:pt>
                <c:pt idx="4561">
                  <c:v>15.555825242718401</c:v>
                </c:pt>
                <c:pt idx="4562">
                  <c:v>16.580276816609</c:v>
                </c:pt>
                <c:pt idx="4563">
                  <c:v>15.710756972111501</c:v>
                </c:pt>
                <c:pt idx="4564">
                  <c:v>15.718648648648699</c:v>
                </c:pt>
                <c:pt idx="4565">
                  <c:v>13.298907103825099</c:v>
                </c:pt>
                <c:pt idx="4566">
                  <c:v>13.5334782608696</c:v>
                </c:pt>
                <c:pt idx="4567">
                  <c:v>11.194049159120301</c:v>
                </c:pt>
                <c:pt idx="4568">
                  <c:v>11.9150081566069</c:v>
                </c:pt>
                <c:pt idx="4569">
                  <c:v>17.359337349397599</c:v>
                </c:pt>
                <c:pt idx="4570">
                  <c:v>15.9145395799677</c:v>
                </c:pt>
                <c:pt idx="4571">
                  <c:v>16.8477707006369</c:v>
                </c:pt>
                <c:pt idx="4572">
                  <c:v>17.189682539682501</c:v>
                </c:pt>
                <c:pt idx="4573">
                  <c:v>16.2269230769231</c:v>
                </c:pt>
                <c:pt idx="4574">
                  <c:v>15.2468253968254</c:v>
                </c:pt>
                <c:pt idx="4575">
                  <c:v>14.519817073170699</c:v>
                </c:pt>
                <c:pt idx="4576">
                  <c:v>15.8342762063228</c:v>
                </c:pt>
                <c:pt idx="4577">
                  <c:v>16.989781021897802</c:v>
                </c:pt>
                <c:pt idx="4578">
                  <c:v>15.871164021164001</c:v>
                </c:pt>
                <c:pt idx="4579">
                  <c:v>17.5989200863931</c:v>
                </c:pt>
                <c:pt idx="4580">
                  <c:v>15.6034632034632</c:v>
                </c:pt>
                <c:pt idx="4581">
                  <c:v>14.6812749003984</c:v>
                </c:pt>
                <c:pt idx="4582">
                  <c:v>16.5796610169491</c:v>
                </c:pt>
                <c:pt idx="4583">
                  <c:v>16.351239669421499</c:v>
                </c:pt>
                <c:pt idx="4584">
                  <c:v>13.036299765808</c:v>
                </c:pt>
                <c:pt idx="4585">
                  <c:v>12.5505139500734</c:v>
                </c:pt>
                <c:pt idx="4586">
                  <c:v>11.894096601073301</c:v>
                </c:pt>
                <c:pt idx="4587">
                  <c:v>14.7208571428572</c:v>
                </c:pt>
                <c:pt idx="4588">
                  <c:v>16.303656307129799</c:v>
                </c:pt>
                <c:pt idx="4589">
                  <c:v>14.6609756097561</c:v>
                </c:pt>
                <c:pt idx="4590">
                  <c:v>13.632980599647199</c:v>
                </c:pt>
                <c:pt idx="4591">
                  <c:v>13.5084099868594</c:v>
                </c:pt>
                <c:pt idx="4592">
                  <c:v>15.1677345537757</c:v>
                </c:pt>
                <c:pt idx="4593">
                  <c:v>17.6213513513514</c:v>
                </c:pt>
                <c:pt idx="4594">
                  <c:v>16.1387711864407</c:v>
                </c:pt>
                <c:pt idx="4595">
                  <c:v>16.399567099567101</c:v>
                </c:pt>
                <c:pt idx="4596">
                  <c:v>12.918686868686899</c:v>
                </c:pt>
                <c:pt idx="4597">
                  <c:v>11.973304157549199</c:v>
                </c:pt>
                <c:pt idx="4598">
                  <c:v>13.598921417565499</c:v>
                </c:pt>
                <c:pt idx="4599">
                  <c:v>17.677566539924001</c:v>
                </c:pt>
                <c:pt idx="4600">
                  <c:v>17.353617810760699</c:v>
                </c:pt>
                <c:pt idx="4601">
                  <c:v>17.728426395939099</c:v>
                </c:pt>
                <c:pt idx="4602">
                  <c:v>14.071788413098201</c:v>
                </c:pt>
                <c:pt idx="4603">
                  <c:v>15.867927631579001</c:v>
                </c:pt>
                <c:pt idx="4604">
                  <c:v>15.9273712737127</c:v>
                </c:pt>
                <c:pt idx="4605">
                  <c:v>17.494214876032999</c:v>
                </c:pt>
                <c:pt idx="4606">
                  <c:v>17.5485125858124</c:v>
                </c:pt>
                <c:pt idx="4607">
                  <c:v>16.785388127853899</c:v>
                </c:pt>
                <c:pt idx="4608">
                  <c:v>12.093542757417101</c:v>
                </c:pt>
                <c:pt idx="4609">
                  <c:v>11.1194088669951</c:v>
                </c:pt>
                <c:pt idx="4610">
                  <c:v>11.9859022556391</c:v>
                </c:pt>
                <c:pt idx="4611">
                  <c:v>14.2575630252101</c:v>
                </c:pt>
                <c:pt idx="4612">
                  <c:v>14.250116009280701</c:v>
                </c:pt>
                <c:pt idx="4613">
                  <c:v>16.343511450381701</c:v>
                </c:pt>
                <c:pt idx="4614">
                  <c:v>13.958273381294999</c:v>
                </c:pt>
                <c:pt idx="4615">
                  <c:v>14.027564102564099</c:v>
                </c:pt>
                <c:pt idx="4616">
                  <c:v>13.515619047618999</c:v>
                </c:pt>
                <c:pt idx="4617">
                  <c:v>16.643023255813901</c:v>
                </c:pt>
                <c:pt idx="4618">
                  <c:v>13.9902370990237</c:v>
                </c:pt>
                <c:pt idx="4619">
                  <c:v>14.582167042889401</c:v>
                </c:pt>
                <c:pt idx="4620">
                  <c:v>16.1220588235294</c:v>
                </c:pt>
                <c:pt idx="4621">
                  <c:v>16.327422303473501</c:v>
                </c:pt>
                <c:pt idx="4622">
                  <c:v>17.344620253164599</c:v>
                </c:pt>
                <c:pt idx="4623">
                  <c:v>16.5</c:v>
                </c:pt>
                <c:pt idx="4624">
                  <c:v>15.4108225108225</c:v>
                </c:pt>
                <c:pt idx="4625">
                  <c:v>16.975549450549401</c:v>
                </c:pt>
                <c:pt idx="4626">
                  <c:v>13.274468085106401</c:v>
                </c:pt>
                <c:pt idx="4627">
                  <c:v>13.089883268482501</c:v>
                </c:pt>
                <c:pt idx="4628">
                  <c:v>12.6601990049751</c:v>
                </c:pt>
                <c:pt idx="4629">
                  <c:v>15.81</c:v>
                </c:pt>
                <c:pt idx="4630">
                  <c:v>16.576806083650201</c:v>
                </c:pt>
                <c:pt idx="4631">
                  <c:v>16.2490384615385</c:v>
                </c:pt>
                <c:pt idx="4632">
                  <c:v>14.658469945355201</c:v>
                </c:pt>
                <c:pt idx="4633">
                  <c:v>14.8857142857143</c:v>
                </c:pt>
                <c:pt idx="4634">
                  <c:v>13.7785407725322</c:v>
                </c:pt>
                <c:pt idx="4635">
                  <c:v>15.732751091703101</c:v>
                </c:pt>
                <c:pt idx="4636">
                  <c:v>14.8738161559889</c:v>
                </c:pt>
                <c:pt idx="4637">
                  <c:v>16.482584269662901</c:v>
                </c:pt>
                <c:pt idx="4638">
                  <c:v>21.3857142857143</c:v>
                </c:pt>
                <c:pt idx="4639">
                  <c:v>14.3</c:v>
                </c:pt>
                <c:pt idx="4640">
                  <c:v>15.2217391304348</c:v>
                </c:pt>
                <c:pt idx="4641">
                  <c:v>14.7558603491272</c:v>
                </c:pt>
                <c:pt idx="4642">
                  <c:v>15.4989417989418</c:v>
                </c:pt>
                <c:pt idx="4643">
                  <c:v>15.0321052631579</c:v>
                </c:pt>
                <c:pt idx="4644">
                  <c:v>15.3033112582781</c:v>
                </c:pt>
                <c:pt idx="4645">
                  <c:v>11.116265060241</c:v>
                </c:pt>
                <c:pt idx="4646">
                  <c:v>15.498284313725501</c:v>
                </c:pt>
                <c:pt idx="4647">
                  <c:v>13.0203862660944</c:v>
                </c:pt>
                <c:pt idx="4648">
                  <c:v>14.5209183673469</c:v>
                </c:pt>
                <c:pt idx="4649">
                  <c:v>15.9495454545455</c:v>
                </c:pt>
                <c:pt idx="4650">
                  <c:v>15.220945945945999</c:v>
                </c:pt>
                <c:pt idx="4651">
                  <c:v>15.936940298507499</c:v>
                </c:pt>
                <c:pt idx="4652">
                  <c:v>15.5423076923077</c:v>
                </c:pt>
                <c:pt idx="4653">
                  <c:v>16.4570652173913</c:v>
                </c:pt>
                <c:pt idx="4654">
                  <c:v>13.1664233576642</c:v>
                </c:pt>
                <c:pt idx="4655">
                  <c:v>15.1993939393939</c:v>
                </c:pt>
                <c:pt idx="4656">
                  <c:v>15.998271604938299</c:v>
                </c:pt>
                <c:pt idx="4657">
                  <c:v>10.9918367346939</c:v>
                </c:pt>
                <c:pt idx="4658">
                  <c:v>12.850143266475699</c:v>
                </c:pt>
                <c:pt idx="4659">
                  <c:v>12.0580882352941</c:v>
                </c:pt>
                <c:pt idx="4660">
                  <c:v>15.782051282051301</c:v>
                </c:pt>
                <c:pt idx="4661">
                  <c:v>13.7201492537313</c:v>
                </c:pt>
                <c:pt idx="4662">
                  <c:v>14.9326860841424</c:v>
                </c:pt>
                <c:pt idx="4663">
                  <c:v>13.115178571428601</c:v>
                </c:pt>
                <c:pt idx="4664">
                  <c:v>11.805152224824401</c:v>
                </c:pt>
                <c:pt idx="4665">
                  <c:v>13.656417112299501</c:v>
                </c:pt>
                <c:pt idx="4666">
                  <c:v>17.117045454545501</c:v>
                </c:pt>
                <c:pt idx="4667">
                  <c:v>15.3991978609626</c:v>
                </c:pt>
                <c:pt idx="4668">
                  <c:v>13.2833663366337</c:v>
                </c:pt>
                <c:pt idx="4669">
                  <c:v>14.793280632411101</c:v>
                </c:pt>
                <c:pt idx="4670">
                  <c:v>15.5315151515151</c:v>
                </c:pt>
                <c:pt idx="4671">
                  <c:v>14.4855379188713</c:v>
                </c:pt>
                <c:pt idx="4672">
                  <c:v>11.862719298245599</c:v>
                </c:pt>
                <c:pt idx="4673">
                  <c:v>12.724</c:v>
                </c:pt>
                <c:pt idx="4674">
                  <c:v>14.2461290322581</c:v>
                </c:pt>
                <c:pt idx="4675">
                  <c:v>15.977720207253901</c:v>
                </c:pt>
                <c:pt idx="4676">
                  <c:v>17.037313432835798</c:v>
                </c:pt>
                <c:pt idx="4677">
                  <c:v>14.531367924528301</c:v>
                </c:pt>
                <c:pt idx="4678">
                  <c:v>16.583443708609298</c:v>
                </c:pt>
                <c:pt idx="4679">
                  <c:v>14.5886503067485</c:v>
                </c:pt>
                <c:pt idx="4680">
                  <c:v>15.3705705705706</c:v>
                </c:pt>
                <c:pt idx="4681">
                  <c:v>13.852034883720901</c:v>
                </c:pt>
                <c:pt idx="4682">
                  <c:v>13.822027972028</c:v>
                </c:pt>
                <c:pt idx="4683">
                  <c:v>12.038461538461499</c:v>
                </c:pt>
                <c:pt idx="4684">
                  <c:v>15.040752351097201</c:v>
                </c:pt>
                <c:pt idx="4685">
                  <c:v>15.749859154929601</c:v>
                </c:pt>
                <c:pt idx="4686">
                  <c:v>17.759734513274399</c:v>
                </c:pt>
                <c:pt idx="4687">
                  <c:v>14.9252396166134</c:v>
                </c:pt>
                <c:pt idx="4688">
                  <c:v>15.3401709401709</c:v>
                </c:pt>
                <c:pt idx="4689">
                  <c:v>16.6504237288136</c:v>
                </c:pt>
                <c:pt idx="4690">
                  <c:v>15.0571428571429</c:v>
                </c:pt>
                <c:pt idx="4691">
                  <c:v>13.1083950617284</c:v>
                </c:pt>
                <c:pt idx="4692">
                  <c:v>15.0157342657343</c:v>
                </c:pt>
                <c:pt idx="4693">
                  <c:v>13.2075376884422</c:v>
                </c:pt>
                <c:pt idx="4694">
                  <c:v>15.077777777777801</c:v>
                </c:pt>
                <c:pt idx="4695">
                  <c:v>14.6029739776952</c:v>
                </c:pt>
                <c:pt idx="4696">
                  <c:v>16.824999999999999</c:v>
                </c:pt>
                <c:pt idx="4697">
                  <c:v>14.275153374233099</c:v>
                </c:pt>
                <c:pt idx="4698">
                  <c:v>13.545719844358</c:v>
                </c:pt>
                <c:pt idx="4699">
                  <c:v>15.5441025641026</c:v>
                </c:pt>
                <c:pt idx="4700">
                  <c:v>11.915254237288099</c:v>
                </c:pt>
                <c:pt idx="4701">
                  <c:v>13.083430232558101</c:v>
                </c:pt>
                <c:pt idx="4702">
                  <c:v>12.785306122449001</c:v>
                </c:pt>
                <c:pt idx="4703">
                  <c:v>15.401731601731599</c:v>
                </c:pt>
                <c:pt idx="4704">
                  <c:v>15.5156146179402</c:v>
                </c:pt>
                <c:pt idx="4705">
                  <c:v>15.0587537091988</c:v>
                </c:pt>
                <c:pt idx="4706">
                  <c:v>14.1611814345992</c:v>
                </c:pt>
                <c:pt idx="4707">
                  <c:v>16.077777777777801</c:v>
                </c:pt>
                <c:pt idx="4708">
                  <c:v>16.714772727272699</c:v>
                </c:pt>
                <c:pt idx="4709">
                  <c:v>25.685714285714301</c:v>
                </c:pt>
                <c:pt idx="4710">
                  <c:v>15.285714285714301</c:v>
                </c:pt>
                <c:pt idx="4711">
                  <c:v>17.551184834123202</c:v>
                </c:pt>
                <c:pt idx="4712">
                  <c:v>16.7616541353384</c:v>
                </c:pt>
                <c:pt idx="4713">
                  <c:v>14.533734939759</c:v>
                </c:pt>
                <c:pt idx="4714">
                  <c:v>18.3077868852459</c:v>
                </c:pt>
                <c:pt idx="4715">
                  <c:v>16.7436260623229</c:v>
                </c:pt>
                <c:pt idx="4716">
                  <c:v>15.4085294117647</c:v>
                </c:pt>
                <c:pt idx="4717">
                  <c:v>14.2292237442922</c:v>
                </c:pt>
                <c:pt idx="4718">
                  <c:v>14.8698660714286</c:v>
                </c:pt>
                <c:pt idx="4719">
                  <c:v>12.176276276276299</c:v>
                </c:pt>
                <c:pt idx="4720">
                  <c:v>10.795294117647</c:v>
                </c:pt>
                <c:pt idx="4721">
                  <c:v>13.6195736434109</c:v>
                </c:pt>
                <c:pt idx="4722">
                  <c:v>12.9346793349169</c:v>
                </c:pt>
                <c:pt idx="4723">
                  <c:v>12.560970464135</c:v>
                </c:pt>
                <c:pt idx="4724">
                  <c:v>13.5336683417086</c:v>
                </c:pt>
                <c:pt idx="4725">
                  <c:v>11.878804347826099</c:v>
                </c:pt>
                <c:pt idx="4726">
                  <c:v>12.3994</c:v>
                </c:pt>
                <c:pt idx="4727">
                  <c:v>12.8655270655271</c:v>
                </c:pt>
                <c:pt idx="4728">
                  <c:v>13.963020833333299</c:v>
                </c:pt>
                <c:pt idx="4729">
                  <c:v>13.862844036697201</c:v>
                </c:pt>
                <c:pt idx="4730">
                  <c:v>15.617966101694901</c:v>
                </c:pt>
                <c:pt idx="4731">
                  <c:v>16.903385416666701</c:v>
                </c:pt>
                <c:pt idx="4732">
                  <c:v>15.753211009174301</c:v>
                </c:pt>
                <c:pt idx="4733">
                  <c:v>16.161930294906199</c:v>
                </c:pt>
                <c:pt idx="4734">
                  <c:v>11.611890243902399</c:v>
                </c:pt>
                <c:pt idx="4735">
                  <c:v>12.3297008547008</c:v>
                </c:pt>
                <c:pt idx="4736">
                  <c:v>12.843953488372099</c:v>
                </c:pt>
                <c:pt idx="4737">
                  <c:v>13.356011730205299</c:v>
                </c:pt>
                <c:pt idx="4738">
                  <c:v>14.0670168067227</c:v>
                </c:pt>
                <c:pt idx="4739">
                  <c:v>12.1374193548387</c:v>
                </c:pt>
                <c:pt idx="4740">
                  <c:v>15.16953125</c:v>
                </c:pt>
                <c:pt idx="4741">
                  <c:v>14.3287822878229</c:v>
                </c:pt>
                <c:pt idx="4742">
                  <c:v>15.95</c:v>
                </c:pt>
                <c:pt idx="4743">
                  <c:v>18.64</c:v>
                </c:pt>
                <c:pt idx="4744">
                  <c:v>13.917663817663801</c:v>
                </c:pt>
                <c:pt idx="4745">
                  <c:v>12.091383812010401</c:v>
                </c:pt>
                <c:pt idx="4746">
                  <c:v>13.227083333333301</c:v>
                </c:pt>
                <c:pt idx="4747">
                  <c:v>15.2250996015936</c:v>
                </c:pt>
                <c:pt idx="4748">
                  <c:v>15.1086538461538</c:v>
                </c:pt>
                <c:pt idx="4749">
                  <c:v>15.838658146964899</c:v>
                </c:pt>
                <c:pt idx="4750">
                  <c:v>15.408187134502899</c:v>
                </c:pt>
                <c:pt idx="4751">
                  <c:v>14.538483965014599</c:v>
                </c:pt>
                <c:pt idx="4752">
                  <c:v>14.969298245614</c:v>
                </c:pt>
                <c:pt idx="4753">
                  <c:v>13.402531645569599</c:v>
                </c:pt>
                <c:pt idx="4754">
                  <c:v>14.328289473684199</c:v>
                </c:pt>
                <c:pt idx="4755">
                  <c:v>14.8878228782288</c:v>
                </c:pt>
                <c:pt idx="4756">
                  <c:v>12.909259259259301</c:v>
                </c:pt>
                <c:pt idx="4757">
                  <c:v>13.5672164948454</c:v>
                </c:pt>
                <c:pt idx="4758">
                  <c:v>11.7847736625514</c:v>
                </c:pt>
                <c:pt idx="4759">
                  <c:v>15.946394230769201</c:v>
                </c:pt>
                <c:pt idx="4760">
                  <c:v>14.6569732937685</c:v>
                </c:pt>
                <c:pt idx="4761">
                  <c:v>15.682448979591801</c:v>
                </c:pt>
                <c:pt idx="4762">
                  <c:v>13.228966789667901</c:v>
                </c:pt>
                <c:pt idx="4763">
                  <c:v>14.1800332778702</c:v>
                </c:pt>
                <c:pt idx="4764">
                  <c:v>14.2213058419244</c:v>
                </c:pt>
                <c:pt idx="4765">
                  <c:v>20.297260273972601</c:v>
                </c:pt>
                <c:pt idx="4766">
                  <c:v>15.5249275362319</c:v>
                </c:pt>
                <c:pt idx="4767">
                  <c:v>16.0081081081081</c:v>
                </c:pt>
                <c:pt idx="4768">
                  <c:v>18.0521739130435</c:v>
                </c:pt>
                <c:pt idx="4769">
                  <c:v>16.411061946902699</c:v>
                </c:pt>
                <c:pt idx="4770">
                  <c:v>14.436180904522599</c:v>
                </c:pt>
                <c:pt idx="4771">
                  <c:v>18.109764309764302</c:v>
                </c:pt>
                <c:pt idx="4772">
                  <c:v>16.7515021459228</c:v>
                </c:pt>
                <c:pt idx="4773">
                  <c:v>15.103846153846201</c:v>
                </c:pt>
                <c:pt idx="4774">
                  <c:v>14.2125954198473</c:v>
                </c:pt>
                <c:pt idx="4775">
                  <c:v>12.5816513761468</c:v>
                </c:pt>
                <c:pt idx="4776">
                  <c:v>12.7814084507042</c:v>
                </c:pt>
                <c:pt idx="4777">
                  <c:v>15.382898550724599</c:v>
                </c:pt>
                <c:pt idx="4778">
                  <c:v>15.1273648648649</c:v>
                </c:pt>
                <c:pt idx="4779">
                  <c:v>15.217808219178099</c:v>
                </c:pt>
                <c:pt idx="4780">
                  <c:v>15.159640102827799</c:v>
                </c:pt>
                <c:pt idx="4781">
                  <c:v>12.5526153846154</c:v>
                </c:pt>
                <c:pt idx="4782">
                  <c:v>14.538576779026201</c:v>
                </c:pt>
                <c:pt idx="4783">
                  <c:v>18.920930232558199</c:v>
                </c:pt>
                <c:pt idx="4784">
                  <c:v>15.1130281690141</c:v>
                </c:pt>
                <c:pt idx="4785">
                  <c:v>15.608854166666699</c:v>
                </c:pt>
                <c:pt idx="4786">
                  <c:v>15.453990610328599</c:v>
                </c:pt>
                <c:pt idx="4787">
                  <c:v>15.551839464882899</c:v>
                </c:pt>
                <c:pt idx="4788">
                  <c:v>14.275502008032101</c:v>
                </c:pt>
                <c:pt idx="4789">
                  <c:v>14.529954954955</c:v>
                </c:pt>
                <c:pt idx="4790">
                  <c:v>12.5238764044944</c:v>
                </c:pt>
                <c:pt idx="4791">
                  <c:v>14.5865275142315</c:v>
                </c:pt>
                <c:pt idx="4792">
                  <c:v>13.116382978723401</c:v>
                </c:pt>
                <c:pt idx="4793">
                  <c:v>11.8142361111111</c:v>
                </c:pt>
                <c:pt idx="4794">
                  <c:v>12.275</c:v>
                </c:pt>
                <c:pt idx="4795">
                  <c:v>16.757601713062101</c:v>
                </c:pt>
                <c:pt idx="4796">
                  <c:v>16.344173441734402</c:v>
                </c:pt>
                <c:pt idx="4797">
                  <c:v>17.658201058201101</c:v>
                </c:pt>
                <c:pt idx="4798">
                  <c:v>14.2575675675676</c:v>
                </c:pt>
                <c:pt idx="4799">
                  <c:v>13.134435261707999</c:v>
                </c:pt>
                <c:pt idx="4800">
                  <c:v>15.9860824742268</c:v>
                </c:pt>
                <c:pt idx="4801">
                  <c:v>17.831491712707201</c:v>
                </c:pt>
                <c:pt idx="4802">
                  <c:v>16.470120481927701</c:v>
                </c:pt>
                <c:pt idx="4803">
                  <c:v>18.590147783251201</c:v>
                </c:pt>
                <c:pt idx="4804">
                  <c:v>14.848816568047299</c:v>
                </c:pt>
                <c:pt idx="4805">
                  <c:v>14.7770588235294</c:v>
                </c:pt>
                <c:pt idx="4806">
                  <c:v>15.2091891891892</c:v>
                </c:pt>
                <c:pt idx="4807">
                  <c:v>16.9790909090909</c:v>
                </c:pt>
                <c:pt idx="4808">
                  <c:v>15.1644444444445</c:v>
                </c:pt>
                <c:pt idx="4809">
                  <c:v>14.1103448275862</c:v>
                </c:pt>
                <c:pt idx="4810">
                  <c:v>11.8189453125</c:v>
                </c:pt>
                <c:pt idx="4811">
                  <c:v>14.3377358490566</c:v>
                </c:pt>
                <c:pt idx="4812">
                  <c:v>12.951231527093601</c:v>
                </c:pt>
                <c:pt idx="4813">
                  <c:v>17.394581280788199</c:v>
                </c:pt>
                <c:pt idx="4814">
                  <c:v>15.1502551020408</c:v>
                </c:pt>
                <c:pt idx="4815">
                  <c:v>14.2723004694836</c:v>
                </c:pt>
                <c:pt idx="4816">
                  <c:v>15.9428571428571</c:v>
                </c:pt>
                <c:pt idx="4817">
                  <c:v>15.2417777777778</c:v>
                </c:pt>
                <c:pt idx="4818">
                  <c:v>15.1952941176471</c:v>
                </c:pt>
                <c:pt idx="4819">
                  <c:v>17.730824372759901</c:v>
                </c:pt>
                <c:pt idx="4820">
                  <c:v>16.7985380116959</c:v>
                </c:pt>
                <c:pt idx="4821">
                  <c:v>15.190689655172401</c:v>
                </c:pt>
                <c:pt idx="4822">
                  <c:v>16.071096345514999</c:v>
                </c:pt>
                <c:pt idx="4823">
                  <c:v>14.294647887324</c:v>
                </c:pt>
                <c:pt idx="4824">
                  <c:v>16.382377049180299</c:v>
                </c:pt>
                <c:pt idx="4825">
                  <c:v>13.966384778012699</c:v>
                </c:pt>
                <c:pt idx="4826">
                  <c:v>12.919368421052599</c:v>
                </c:pt>
                <c:pt idx="4827">
                  <c:v>13.806648199446</c:v>
                </c:pt>
                <c:pt idx="4828">
                  <c:v>15.3828488372093</c:v>
                </c:pt>
                <c:pt idx="4829">
                  <c:v>13.8289411764706</c:v>
                </c:pt>
                <c:pt idx="4830">
                  <c:v>16.093471810089</c:v>
                </c:pt>
                <c:pt idx="4831">
                  <c:v>12.8448692152917</c:v>
                </c:pt>
                <c:pt idx="4832">
                  <c:v>13.5738617200675</c:v>
                </c:pt>
                <c:pt idx="4833">
                  <c:v>14.6492917847026</c:v>
                </c:pt>
                <c:pt idx="4834">
                  <c:v>15.4583148558758</c:v>
                </c:pt>
                <c:pt idx="4835">
                  <c:v>14.390687361419101</c:v>
                </c:pt>
                <c:pt idx="4836">
                  <c:v>15.1850446428571</c:v>
                </c:pt>
                <c:pt idx="4837">
                  <c:v>14.570358306188901</c:v>
                </c:pt>
                <c:pt idx="4838">
                  <c:v>11.0757925072046</c:v>
                </c:pt>
                <c:pt idx="4839">
                  <c:v>13.1719714964371</c:v>
                </c:pt>
                <c:pt idx="4840">
                  <c:v>13.9034802784223</c:v>
                </c:pt>
                <c:pt idx="4841">
                  <c:v>14.203896103896099</c:v>
                </c:pt>
                <c:pt idx="4842">
                  <c:v>16.724817518248202</c:v>
                </c:pt>
                <c:pt idx="4843">
                  <c:v>14.6080808080808</c:v>
                </c:pt>
                <c:pt idx="4844">
                  <c:v>14.9751677852349</c:v>
                </c:pt>
                <c:pt idx="4845">
                  <c:v>18.315757575757601</c:v>
                </c:pt>
                <c:pt idx="4846">
                  <c:v>13.481517509727601</c:v>
                </c:pt>
                <c:pt idx="4847">
                  <c:v>12.4714285714286</c:v>
                </c:pt>
                <c:pt idx="4848">
                  <c:v>13.6184931506849</c:v>
                </c:pt>
                <c:pt idx="4849">
                  <c:v>15.3963446475196</c:v>
                </c:pt>
                <c:pt idx="4850">
                  <c:v>13.3274626865672</c:v>
                </c:pt>
                <c:pt idx="4851">
                  <c:v>14.476245210728001</c:v>
                </c:pt>
                <c:pt idx="4852">
                  <c:v>14.2017114914425</c:v>
                </c:pt>
                <c:pt idx="4853">
                  <c:v>14.634899328859101</c:v>
                </c:pt>
                <c:pt idx="4854">
                  <c:v>12.315352697095401</c:v>
                </c:pt>
                <c:pt idx="4855">
                  <c:v>16.872701949860701</c:v>
                </c:pt>
                <c:pt idx="4856">
                  <c:v>13.6693181818182</c:v>
                </c:pt>
                <c:pt idx="4857">
                  <c:v>15.691392405063301</c:v>
                </c:pt>
                <c:pt idx="4858">
                  <c:v>12.946575342465801</c:v>
                </c:pt>
                <c:pt idx="4859">
                  <c:v>14.336912751677801</c:v>
                </c:pt>
                <c:pt idx="4860">
                  <c:v>13.744864864864899</c:v>
                </c:pt>
                <c:pt idx="4861">
                  <c:v>14.515286624203799</c:v>
                </c:pt>
                <c:pt idx="4862">
                  <c:v>16.421453287197199</c:v>
                </c:pt>
                <c:pt idx="4863">
                  <c:v>14.8405612244898</c:v>
                </c:pt>
                <c:pt idx="4864">
                  <c:v>13.813333333333301</c:v>
                </c:pt>
                <c:pt idx="4865">
                  <c:v>11.4991103202847</c:v>
                </c:pt>
                <c:pt idx="4866">
                  <c:v>13.3280922431866</c:v>
                </c:pt>
                <c:pt idx="4867">
                  <c:v>16.320391061452501</c:v>
                </c:pt>
                <c:pt idx="4868">
                  <c:v>14.044009216589901</c:v>
                </c:pt>
                <c:pt idx="4869">
                  <c:v>12.846732026143799</c:v>
                </c:pt>
                <c:pt idx="4870">
                  <c:v>14.2701123595506</c:v>
                </c:pt>
                <c:pt idx="4871">
                  <c:v>14.1808791208791</c:v>
                </c:pt>
                <c:pt idx="4872">
                  <c:v>13.0654589371981</c:v>
                </c:pt>
                <c:pt idx="4873">
                  <c:v>15.0315270935961</c:v>
                </c:pt>
                <c:pt idx="4874">
                  <c:v>16.980155642023298</c:v>
                </c:pt>
                <c:pt idx="4875">
                  <c:v>15.1436325678497</c:v>
                </c:pt>
                <c:pt idx="4876">
                  <c:v>16.8597156398104</c:v>
                </c:pt>
                <c:pt idx="4877">
                  <c:v>15.993446088794901</c:v>
                </c:pt>
                <c:pt idx="4878">
                  <c:v>14.548987854250999</c:v>
                </c:pt>
                <c:pt idx="4879">
                  <c:v>15.5627659574468</c:v>
                </c:pt>
                <c:pt idx="4880">
                  <c:v>15.873846153846101</c:v>
                </c:pt>
                <c:pt idx="4881">
                  <c:v>13.2345679012346</c:v>
                </c:pt>
                <c:pt idx="4882">
                  <c:v>11.7412698412698</c:v>
                </c:pt>
                <c:pt idx="4883">
                  <c:v>12.7176848874598</c:v>
                </c:pt>
                <c:pt idx="4884">
                  <c:v>12.8610619469027</c:v>
                </c:pt>
                <c:pt idx="4885">
                  <c:v>14.6045</c:v>
                </c:pt>
                <c:pt idx="4886">
                  <c:v>14.721511627907001</c:v>
                </c:pt>
                <c:pt idx="4887">
                  <c:v>15.311838790932001</c:v>
                </c:pt>
                <c:pt idx="4888">
                  <c:v>13.1559459459459</c:v>
                </c:pt>
                <c:pt idx="4889">
                  <c:v>13.128348214285699</c:v>
                </c:pt>
                <c:pt idx="4890">
                  <c:v>12.990099009901</c:v>
                </c:pt>
                <c:pt idx="4891">
                  <c:v>16.768750000000001</c:v>
                </c:pt>
                <c:pt idx="4892">
                  <c:v>18.001449275362301</c:v>
                </c:pt>
                <c:pt idx="4893">
                  <c:v>16.122641509434001</c:v>
                </c:pt>
                <c:pt idx="4894">
                  <c:v>14.613135593220299</c:v>
                </c:pt>
                <c:pt idx="4895">
                  <c:v>13.891845493562201</c:v>
                </c:pt>
                <c:pt idx="4896">
                  <c:v>15.2901408450704</c:v>
                </c:pt>
                <c:pt idx="4897">
                  <c:v>12.6141552511416</c:v>
                </c:pt>
                <c:pt idx="4898">
                  <c:v>13.823185840708</c:v>
                </c:pt>
                <c:pt idx="4899">
                  <c:v>12.5572602739726</c:v>
                </c:pt>
                <c:pt idx="4900">
                  <c:v>13.532268370606999</c:v>
                </c:pt>
                <c:pt idx="4901">
                  <c:v>12.0104825291181</c:v>
                </c:pt>
                <c:pt idx="4902">
                  <c:v>13.3341176470588</c:v>
                </c:pt>
                <c:pt idx="4903">
                  <c:v>17.177453580901901</c:v>
                </c:pt>
                <c:pt idx="4904">
                  <c:v>15.243271221532099</c:v>
                </c:pt>
                <c:pt idx="4905">
                  <c:v>14.032238805970101</c:v>
                </c:pt>
                <c:pt idx="4906">
                  <c:v>15.446449704141999</c:v>
                </c:pt>
                <c:pt idx="4907">
                  <c:v>14.7720689655172</c:v>
                </c:pt>
                <c:pt idx="4908">
                  <c:v>15.9138964577657</c:v>
                </c:pt>
                <c:pt idx="4909">
                  <c:v>16.960341151385901</c:v>
                </c:pt>
                <c:pt idx="4910">
                  <c:v>16.523955431754899</c:v>
                </c:pt>
                <c:pt idx="4911">
                  <c:v>15.663939393939399</c:v>
                </c:pt>
                <c:pt idx="4912">
                  <c:v>16.864835164835199</c:v>
                </c:pt>
                <c:pt idx="4913">
                  <c:v>15.5745519713262</c:v>
                </c:pt>
                <c:pt idx="4914">
                  <c:v>17.8733944954128</c:v>
                </c:pt>
                <c:pt idx="4915">
                  <c:v>13.007025761124099</c:v>
                </c:pt>
                <c:pt idx="4916">
                  <c:v>11.063446969697001</c:v>
                </c:pt>
                <c:pt idx="4917">
                  <c:v>13.136590436590399</c:v>
                </c:pt>
                <c:pt idx="4918">
                  <c:v>16.404932735426001</c:v>
                </c:pt>
                <c:pt idx="4919">
                  <c:v>12.9294736842105</c:v>
                </c:pt>
                <c:pt idx="4920">
                  <c:v>15.9178723404255</c:v>
                </c:pt>
                <c:pt idx="4921">
                  <c:v>14.6921658986175</c:v>
                </c:pt>
                <c:pt idx="4922">
                  <c:v>14.598927613940999</c:v>
                </c:pt>
                <c:pt idx="4923">
                  <c:v>12.708904109589</c:v>
                </c:pt>
                <c:pt idx="4924">
                  <c:v>16.794230769230801</c:v>
                </c:pt>
                <c:pt idx="4925">
                  <c:v>16.758631921824101</c:v>
                </c:pt>
                <c:pt idx="4926">
                  <c:v>17.347083333333298</c:v>
                </c:pt>
                <c:pt idx="4927">
                  <c:v>15.1405172413793</c:v>
                </c:pt>
                <c:pt idx="4928">
                  <c:v>14.4018181818182</c:v>
                </c:pt>
                <c:pt idx="4929">
                  <c:v>14.860130718954199</c:v>
                </c:pt>
                <c:pt idx="4930">
                  <c:v>13.028097345132799</c:v>
                </c:pt>
                <c:pt idx="4931">
                  <c:v>12.740346534653501</c:v>
                </c:pt>
                <c:pt idx="4932">
                  <c:v>11.4317829457364</c:v>
                </c:pt>
                <c:pt idx="4933">
                  <c:v>14.5257206208426</c:v>
                </c:pt>
                <c:pt idx="4934">
                  <c:v>13.9599483204134</c:v>
                </c:pt>
                <c:pt idx="4935">
                  <c:v>14.209048723897901</c:v>
                </c:pt>
                <c:pt idx="4936">
                  <c:v>13.6613636363636</c:v>
                </c:pt>
                <c:pt idx="4937">
                  <c:v>11.6318987341772</c:v>
                </c:pt>
                <c:pt idx="4938">
                  <c:v>12.206280193236701</c:v>
                </c:pt>
                <c:pt idx="4939">
                  <c:v>15.997975708502</c:v>
                </c:pt>
                <c:pt idx="4940">
                  <c:v>14.3262711864407</c:v>
                </c:pt>
                <c:pt idx="4941">
                  <c:v>14.668120805369099</c:v>
                </c:pt>
                <c:pt idx="4942">
                  <c:v>11.02261208577</c:v>
                </c:pt>
                <c:pt idx="4943">
                  <c:v>12.5145110410095</c:v>
                </c:pt>
                <c:pt idx="4944">
                  <c:v>13.1516483516483</c:v>
                </c:pt>
                <c:pt idx="4945">
                  <c:v>13.5533163265306</c:v>
                </c:pt>
                <c:pt idx="4946">
                  <c:v>15.0449612403101</c:v>
                </c:pt>
                <c:pt idx="4947">
                  <c:v>15.795320197044299</c:v>
                </c:pt>
                <c:pt idx="4948">
                  <c:v>15.9990719257541</c:v>
                </c:pt>
                <c:pt idx="4949">
                  <c:v>14.8813411078717</c:v>
                </c:pt>
                <c:pt idx="4950">
                  <c:v>16.649195402298901</c:v>
                </c:pt>
                <c:pt idx="4951">
                  <c:v>14.091814159291999</c:v>
                </c:pt>
                <c:pt idx="4952">
                  <c:v>12.388037383177601</c:v>
                </c:pt>
                <c:pt idx="4953">
                  <c:v>13.9188764044944</c:v>
                </c:pt>
                <c:pt idx="4954">
                  <c:v>14.9554726368159</c:v>
                </c:pt>
                <c:pt idx="4955">
                  <c:v>11.449879518072301</c:v>
                </c:pt>
                <c:pt idx="4956">
                  <c:v>13.544155844155799</c:v>
                </c:pt>
                <c:pt idx="4957">
                  <c:v>19.542541436464099</c:v>
                </c:pt>
                <c:pt idx="4958">
                  <c:v>18.305421686747</c:v>
                </c:pt>
                <c:pt idx="4959">
                  <c:v>15.6360824742268</c:v>
                </c:pt>
                <c:pt idx="4960">
                  <c:v>13.5898765432099</c:v>
                </c:pt>
                <c:pt idx="4961">
                  <c:v>14.588535031847099</c:v>
                </c:pt>
                <c:pt idx="4962">
                  <c:v>13.582911392405</c:v>
                </c:pt>
                <c:pt idx="4963">
                  <c:v>16.119130434782601</c:v>
                </c:pt>
                <c:pt idx="4964">
                  <c:v>15.0748571428571</c:v>
                </c:pt>
                <c:pt idx="4965">
                  <c:v>14.3657992565056</c:v>
                </c:pt>
                <c:pt idx="4966">
                  <c:v>12.176470588235301</c:v>
                </c:pt>
                <c:pt idx="4967">
                  <c:v>15.050303030303001</c:v>
                </c:pt>
                <c:pt idx="4968">
                  <c:v>14.414893617021299</c:v>
                </c:pt>
                <c:pt idx="4969">
                  <c:v>14.1212987012987</c:v>
                </c:pt>
                <c:pt idx="4970">
                  <c:v>15.137965260545901</c:v>
                </c:pt>
                <c:pt idx="4971">
                  <c:v>16.2039735099338</c:v>
                </c:pt>
                <c:pt idx="4972">
                  <c:v>16.922289156626501</c:v>
                </c:pt>
                <c:pt idx="4973">
                  <c:v>14.4283261802575</c:v>
                </c:pt>
                <c:pt idx="4974">
                  <c:v>12.381515151515201</c:v>
                </c:pt>
                <c:pt idx="4975">
                  <c:v>11.162851782363999</c:v>
                </c:pt>
                <c:pt idx="4976">
                  <c:v>15.9904191616766</c:v>
                </c:pt>
                <c:pt idx="4977">
                  <c:v>11.8886178861788</c:v>
                </c:pt>
                <c:pt idx="4978">
                  <c:v>12.9962264150944</c:v>
                </c:pt>
                <c:pt idx="4979">
                  <c:v>13.5070904645477</c:v>
                </c:pt>
                <c:pt idx="4980">
                  <c:v>12.087586206896599</c:v>
                </c:pt>
                <c:pt idx="4981">
                  <c:v>13.601041666666699</c:v>
                </c:pt>
                <c:pt idx="4982">
                  <c:v>10.4</c:v>
                </c:pt>
                <c:pt idx="4983">
                  <c:v>15.5197324414716</c:v>
                </c:pt>
                <c:pt idx="4984">
                  <c:v>16.385589519650701</c:v>
                </c:pt>
                <c:pt idx="4985">
                  <c:v>18.1989247311828</c:v>
                </c:pt>
                <c:pt idx="4986">
                  <c:v>19.279081632653099</c:v>
                </c:pt>
                <c:pt idx="4987">
                  <c:v>16.851655629139099</c:v>
                </c:pt>
                <c:pt idx="4988">
                  <c:v>17.4592307692308</c:v>
                </c:pt>
                <c:pt idx="4989">
                  <c:v>14.5480582524272</c:v>
                </c:pt>
                <c:pt idx="4990">
                  <c:v>15.6637362637363</c:v>
                </c:pt>
                <c:pt idx="4991">
                  <c:v>15.326595744680899</c:v>
                </c:pt>
                <c:pt idx="4992">
                  <c:v>13.1835443037975</c:v>
                </c:pt>
                <c:pt idx="4993">
                  <c:v>13.039094650205801</c:v>
                </c:pt>
                <c:pt idx="4994">
                  <c:v>11.7041162227603</c:v>
                </c:pt>
                <c:pt idx="4995">
                  <c:v>12.699</c:v>
                </c:pt>
                <c:pt idx="4996">
                  <c:v>12.6543689320388</c:v>
                </c:pt>
                <c:pt idx="4997">
                  <c:v>11.8794392523365</c:v>
                </c:pt>
                <c:pt idx="4998">
                  <c:v>13.2082352941176</c:v>
                </c:pt>
                <c:pt idx="4999">
                  <c:v>17.311797752808999</c:v>
                </c:pt>
                <c:pt idx="5000">
                  <c:v>14.801346801346799</c:v>
                </c:pt>
                <c:pt idx="5001">
                  <c:v>15.288829787234</c:v>
                </c:pt>
                <c:pt idx="5002">
                  <c:v>13.683164983165</c:v>
                </c:pt>
                <c:pt idx="5003">
                  <c:v>12.2872</c:v>
                </c:pt>
                <c:pt idx="5004">
                  <c:v>12.9468831168831</c:v>
                </c:pt>
                <c:pt idx="5005">
                  <c:v>14.0899484536082</c:v>
                </c:pt>
                <c:pt idx="5006">
                  <c:v>13.5299479166667</c:v>
                </c:pt>
                <c:pt idx="5007">
                  <c:v>12.046436285097201</c:v>
                </c:pt>
                <c:pt idx="5008">
                  <c:v>15.135810810810799</c:v>
                </c:pt>
                <c:pt idx="5009">
                  <c:v>17.0360869565217</c:v>
                </c:pt>
                <c:pt idx="5010">
                  <c:v>13.134394904458601</c:v>
                </c:pt>
                <c:pt idx="5011">
                  <c:v>15.698378378378401</c:v>
                </c:pt>
                <c:pt idx="5012">
                  <c:v>16.956250000000001</c:v>
                </c:pt>
                <c:pt idx="5013">
                  <c:v>13.955035971222999</c:v>
                </c:pt>
                <c:pt idx="5014">
                  <c:v>15.0682997118156</c:v>
                </c:pt>
                <c:pt idx="5015">
                  <c:v>14.550533807829201</c:v>
                </c:pt>
                <c:pt idx="5016">
                  <c:v>13.637007874015801</c:v>
                </c:pt>
                <c:pt idx="5017">
                  <c:v>11.258333333333301</c:v>
                </c:pt>
                <c:pt idx="5018">
                  <c:v>17.153987730061399</c:v>
                </c:pt>
                <c:pt idx="5019">
                  <c:v>14.4317829457364</c:v>
                </c:pt>
                <c:pt idx="5020">
                  <c:v>14.718498659517399</c:v>
                </c:pt>
                <c:pt idx="5021">
                  <c:v>16.689411764705898</c:v>
                </c:pt>
                <c:pt idx="5022">
                  <c:v>17.766985645933001</c:v>
                </c:pt>
                <c:pt idx="5023">
                  <c:v>15.6645161290323</c:v>
                </c:pt>
                <c:pt idx="5024">
                  <c:v>13.475358851674599</c:v>
                </c:pt>
                <c:pt idx="5025">
                  <c:v>13.6569852941176</c:v>
                </c:pt>
                <c:pt idx="5026">
                  <c:v>11.4061255742726</c:v>
                </c:pt>
                <c:pt idx="5027">
                  <c:v>15.996396396396401</c:v>
                </c:pt>
                <c:pt idx="5028">
                  <c:v>17.241772151898701</c:v>
                </c:pt>
                <c:pt idx="5029">
                  <c:v>13.2910750507099</c:v>
                </c:pt>
                <c:pt idx="5030">
                  <c:v>18.9325153374233</c:v>
                </c:pt>
                <c:pt idx="5031">
                  <c:v>15.329220779220799</c:v>
                </c:pt>
                <c:pt idx="5032">
                  <c:v>14.354761904761901</c:v>
                </c:pt>
                <c:pt idx="5033">
                  <c:v>18.112440191387599</c:v>
                </c:pt>
                <c:pt idx="5034">
                  <c:v>16.856880733945001</c:v>
                </c:pt>
                <c:pt idx="5035">
                  <c:v>15.1112765957447</c:v>
                </c:pt>
                <c:pt idx="5036">
                  <c:v>16.3922261484099</c:v>
                </c:pt>
                <c:pt idx="5037">
                  <c:v>16.024096385542201</c:v>
                </c:pt>
                <c:pt idx="5038">
                  <c:v>15.6421818181818</c:v>
                </c:pt>
                <c:pt idx="5039">
                  <c:v>13.6401260504202</c:v>
                </c:pt>
                <c:pt idx="5040">
                  <c:v>12.4082706766917</c:v>
                </c:pt>
                <c:pt idx="5041">
                  <c:v>11.9860740740741</c:v>
                </c:pt>
                <c:pt idx="5042">
                  <c:v>14.657238307349701</c:v>
                </c:pt>
                <c:pt idx="5043">
                  <c:v>13.2441624365482</c:v>
                </c:pt>
                <c:pt idx="5044">
                  <c:v>13.674489795918401</c:v>
                </c:pt>
                <c:pt idx="5045">
                  <c:v>12.7677559912854</c:v>
                </c:pt>
                <c:pt idx="5046">
                  <c:v>12.5504322766571</c:v>
                </c:pt>
                <c:pt idx="5047">
                  <c:v>13.0968476357268</c:v>
                </c:pt>
                <c:pt idx="5048">
                  <c:v>7.3117647058823501</c:v>
                </c:pt>
                <c:pt idx="5049">
                  <c:v>16.027469879518101</c:v>
                </c:pt>
                <c:pt idx="5050">
                  <c:v>15.677811550152001</c:v>
                </c:pt>
                <c:pt idx="5051">
                  <c:v>14.3955521472393</c:v>
                </c:pt>
                <c:pt idx="5052">
                  <c:v>15.96875</c:v>
                </c:pt>
                <c:pt idx="5053">
                  <c:v>14.3565217391304</c:v>
                </c:pt>
                <c:pt idx="5054">
                  <c:v>14.2864951768489</c:v>
                </c:pt>
                <c:pt idx="5055">
                  <c:v>12.0805128205128</c:v>
                </c:pt>
                <c:pt idx="5056">
                  <c:v>16.308587257617699</c:v>
                </c:pt>
                <c:pt idx="5057">
                  <c:v>13.1778461538462</c:v>
                </c:pt>
                <c:pt idx="5058">
                  <c:v>12.3380733944954</c:v>
                </c:pt>
                <c:pt idx="5059">
                  <c:v>16.3841101694915</c:v>
                </c:pt>
                <c:pt idx="5060">
                  <c:v>15.280407124681901</c:v>
                </c:pt>
                <c:pt idx="5061">
                  <c:v>15.392059553349901</c:v>
                </c:pt>
                <c:pt idx="5062">
                  <c:v>14.0089805825243</c:v>
                </c:pt>
                <c:pt idx="5063">
                  <c:v>13.1331753554502</c:v>
                </c:pt>
                <c:pt idx="5064">
                  <c:v>12.1797872340426</c:v>
                </c:pt>
                <c:pt idx="5065">
                  <c:v>14.314492753623201</c:v>
                </c:pt>
                <c:pt idx="5066">
                  <c:v>12.7318493150685</c:v>
                </c:pt>
                <c:pt idx="5067">
                  <c:v>12.163549920760699</c:v>
                </c:pt>
                <c:pt idx="5068">
                  <c:v>17.902312138728298</c:v>
                </c:pt>
                <c:pt idx="5069">
                  <c:v>16.3061728395062</c:v>
                </c:pt>
                <c:pt idx="5070">
                  <c:v>15.4142857142857</c:v>
                </c:pt>
                <c:pt idx="5071">
                  <c:v>14.528020565552699</c:v>
                </c:pt>
                <c:pt idx="5072">
                  <c:v>13.4653846153846</c:v>
                </c:pt>
                <c:pt idx="5073">
                  <c:v>12.5026178010471</c:v>
                </c:pt>
                <c:pt idx="5074">
                  <c:v>14.1</c:v>
                </c:pt>
                <c:pt idx="5075">
                  <c:v>15.2171134020619</c:v>
                </c:pt>
                <c:pt idx="5076">
                  <c:v>15.959604519774</c:v>
                </c:pt>
                <c:pt idx="5077">
                  <c:v>14.468139534883701</c:v>
                </c:pt>
                <c:pt idx="5078">
                  <c:v>17.2606271777003</c:v>
                </c:pt>
                <c:pt idx="5079">
                  <c:v>14.443392070484601</c:v>
                </c:pt>
                <c:pt idx="5080">
                  <c:v>14.300777202072601</c:v>
                </c:pt>
                <c:pt idx="5081">
                  <c:v>12.508771929824601</c:v>
                </c:pt>
                <c:pt idx="5082">
                  <c:v>14.6066147859922</c:v>
                </c:pt>
                <c:pt idx="5083">
                  <c:v>15.871906354515099</c:v>
                </c:pt>
                <c:pt idx="5084">
                  <c:v>15.007614213198</c:v>
                </c:pt>
                <c:pt idx="5085">
                  <c:v>13.4193442622951</c:v>
                </c:pt>
                <c:pt idx="5086">
                  <c:v>18.405660377358501</c:v>
                </c:pt>
                <c:pt idx="5087">
                  <c:v>12.866822429906501</c:v>
                </c:pt>
                <c:pt idx="5088">
                  <c:v>13.4552742616034</c:v>
                </c:pt>
                <c:pt idx="5089">
                  <c:v>11.581181619256</c:v>
                </c:pt>
                <c:pt idx="5090">
                  <c:v>13.445429362880899</c:v>
                </c:pt>
                <c:pt idx="5091">
                  <c:v>14.4445945945946</c:v>
                </c:pt>
                <c:pt idx="5092">
                  <c:v>10.713274336283201</c:v>
                </c:pt>
                <c:pt idx="5093">
                  <c:v>14.3841317365269</c:v>
                </c:pt>
                <c:pt idx="5094">
                  <c:v>14.8223684210526</c:v>
                </c:pt>
                <c:pt idx="5095">
                  <c:v>15.8433070866142</c:v>
                </c:pt>
                <c:pt idx="5096">
                  <c:v>18.668749999999999</c:v>
                </c:pt>
                <c:pt idx="5097">
                  <c:v>14.830582524271801</c:v>
                </c:pt>
                <c:pt idx="5098">
                  <c:v>17.044936708860799</c:v>
                </c:pt>
                <c:pt idx="5099">
                  <c:v>12.023760330578501</c:v>
                </c:pt>
                <c:pt idx="5100">
                  <c:v>12.337414965986399</c:v>
                </c:pt>
                <c:pt idx="5101">
                  <c:v>12.526429980276101</c:v>
                </c:pt>
                <c:pt idx="5102">
                  <c:v>12.4607476635514</c:v>
                </c:pt>
                <c:pt idx="5103">
                  <c:v>16.5155477031802</c:v>
                </c:pt>
                <c:pt idx="5104">
                  <c:v>17.5403846153846</c:v>
                </c:pt>
                <c:pt idx="5105">
                  <c:v>14.2659824046921</c:v>
                </c:pt>
                <c:pt idx="5106">
                  <c:v>17.618627450980402</c:v>
                </c:pt>
                <c:pt idx="5107">
                  <c:v>16.706880733944999</c:v>
                </c:pt>
                <c:pt idx="5108">
                  <c:v>16.1801136363636</c:v>
                </c:pt>
                <c:pt idx="5109">
                  <c:v>13.7765700483092</c:v>
                </c:pt>
                <c:pt idx="5110">
                  <c:v>15.7466292134831</c:v>
                </c:pt>
                <c:pt idx="5111">
                  <c:v>17.0676229508197</c:v>
                </c:pt>
                <c:pt idx="5112">
                  <c:v>15.7383928571429</c:v>
                </c:pt>
                <c:pt idx="5113">
                  <c:v>13.837640449438201</c:v>
                </c:pt>
                <c:pt idx="5114">
                  <c:v>16.299532710280399</c:v>
                </c:pt>
                <c:pt idx="5115">
                  <c:v>13.498739495798301</c:v>
                </c:pt>
                <c:pt idx="5116">
                  <c:v>11.8071428571429</c:v>
                </c:pt>
                <c:pt idx="5117">
                  <c:v>11.0288270377734</c:v>
                </c:pt>
                <c:pt idx="5118">
                  <c:v>13.630943396226399</c:v>
                </c:pt>
                <c:pt idx="5119">
                  <c:v>13.2961538461538</c:v>
                </c:pt>
                <c:pt idx="5120">
                  <c:v>12.961979166666699</c:v>
                </c:pt>
                <c:pt idx="5121">
                  <c:v>12.5129353233831</c:v>
                </c:pt>
                <c:pt idx="5122">
                  <c:v>14.944966442953</c:v>
                </c:pt>
                <c:pt idx="5123">
                  <c:v>13.375316455696201</c:v>
                </c:pt>
                <c:pt idx="5124">
                  <c:v>12.9584946236559</c:v>
                </c:pt>
                <c:pt idx="5125">
                  <c:v>12.9781385281385</c:v>
                </c:pt>
                <c:pt idx="5126">
                  <c:v>14.6926356589147</c:v>
                </c:pt>
                <c:pt idx="5127">
                  <c:v>14.470796460177</c:v>
                </c:pt>
                <c:pt idx="5128">
                  <c:v>12.9841317365269</c:v>
                </c:pt>
                <c:pt idx="5129">
                  <c:v>11.796806387225599</c:v>
                </c:pt>
                <c:pt idx="5130">
                  <c:v>12.858215962441299</c:v>
                </c:pt>
                <c:pt idx="5131">
                  <c:v>18.578929765886301</c:v>
                </c:pt>
                <c:pt idx="5132">
                  <c:v>15.5248704663212</c:v>
                </c:pt>
                <c:pt idx="5133">
                  <c:v>15.979629629629599</c:v>
                </c:pt>
                <c:pt idx="5134">
                  <c:v>15.526421404682299</c:v>
                </c:pt>
                <c:pt idx="5135">
                  <c:v>13.849315068493199</c:v>
                </c:pt>
                <c:pt idx="5136">
                  <c:v>13.8239583333333</c:v>
                </c:pt>
                <c:pt idx="5137">
                  <c:v>16.563387978142099</c:v>
                </c:pt>
                <c:pt idx="5138">
                  <c:v>13.725196850393701</c:v>
                </c:pt>
                <c:pt idx="5139">
                  <c:v>15.030131004366799</c:v>
                </c:pt>
                <c:pt idx="5140">
                  <c:v>14.532173913043501</c:v>
                </c:pt>
                <c:pt idx="5141">
                  <c:v>13.1113888888889</c:v>
                </c:pt>
                <c:pt idx="5142">
                  <c:v>14.963679245283</c:v>
                </c:pt>
                <c:pt idx="5143">
                  <c:v>18.848813559322</c:v>
                </c:pt>
                <c:pt idx="5144">
                  <c:v>18.2513227513228</c:v>
                </c:pt>
                <c:pt idx="5145">
                  <c:v>16.6509652509652</c:v>
                </c:pt>
                <c:pt idx="5146">
                  <c:v>15.726943005181299</c:v>
                </c:pt>
                <c:pt idx="5147">
                  <c:v>14.2910994764398</c:v>
                </c:pt>
                <c:pt idx="5148">
                  <c:v>15.144769874476999</c:v>
                </c:pt>
                <c:pt idx="5149">
                  <c:v>14.048287671232901</c:v>
                </c:pt>
                <c:pt idx="5150">
                  <c:v>17.773333333333301</c:v>
                </c:pt>
                <c:pt idx="5151">
                  <c:v>14.686238532110099</c:v>
                </c:pt>
                <c:pt idx="5152">
                  <c:v>14.4052631578947</c:v>
                </c:pt>
                <c:pt idx="5153">
                  <c:v>13.7140939597315</c:v>
                </c:pt>
                <c:pt idx="5154">
                  <c:v>15.435514018691601</c:v>
                </c:pt>
                <c:pt idx="5155">
                  <c:v>11.6498823529412</c:v>
                </c:pt>
                <c:pt idx="5156">
                  <c:v>12.133333333333301</c:v>
                </c:pt>
                <c:pt idx="5157">
                  <c:v>12.391535433070899</c:v>
                </c:pt>
                <c:pt idx="5158">
                  <c:v>12.151394422310799</c:v>
                </c:pt>
                <c:pt idx="5159">
                  <c:v>12.4731132075472</c:v>
                </c:pt>
                <c:pt idx="5160">
                  <c:v>12.8825581395349</c:v>
                </c:pt>
                <c:pt idx="5161">
                  <c:v>13.2450236966825</c:v>
                </c:pt>
                <c:pt idx="5162">
                  <c:v>15.45</c:v>
                </c:pt>
                <c:pt idx="5163">
                  <c:v>14.7543778801843</c:v>
                </c:pt>
                <c:pt idx="5164">
                  <c:v>12.8029411764706</c:v>
                </c:pt>
                <c:pt idx="5165">
                  <c:v>13.904347826086999</c:v>
                </c:pt>
                <c:pt idx="5166">
                  <c:v>15.645531914893599</c:v>
                </c:pt>
                <c:pt idx="5167">
                  <c:v>16.087084870848699</c:v>
                </c:pt>
                <c:pt idx="5168">
                  <c:v>16.1735537190083</c:v>
                </c:pt>
                <c:pt idx="5169">
                  <c:v>15.875968992248101</c:v>
                </c:pt>
                <c:pt idx="5170">
                  <c:v>16.2102857142857</c:v>
                </c:pt>
                <c:pt idx="5171">
                  <c:v>17.049110320284701</c:v>
                </c:pt>
                <c:pt idx="5172">
                  <c:v>15.697647058823501</c:v>
                </c:pt>
                <c:pt idx="5173">
                  <c:v>16.6954802259887</c:v>
                </c:pt>
                <c:pt idx="5174">
                  <c:v>17.166981132075499</c:v>
                </c:pt>
                <c:pt idx="5175">
                  <c:v>12.4140480591497</c:v>
                </c:pt>
                <c:pt idx="5176">
                  <c:v>12.692348284960399</c:v>
                </c:pt>
                <c:pt idx="5177">
                  <c:v>11.7818763326226</c:v>
                </c:pt>
                <c:pt idx="5178">
                  <c:v>13.440652818991101</c:v>
                </c:pt>
                <c:pt idx="5179">
                  <c:v>14.0662995594714</c:v>
                </c:pt>
                <c:pt idx="5180">
                  <c:v>14.1891891891892</c:v>
                </c:pt>
                <c:pt idx="5181">
                  <c:v>15.160586319218201</c:v>
                </c:pt>
                <c:pt idx="5182">
                  <c:v>16.318942731277499</c:v>
                </c:pt>
                <c:pt idx="5183">
                  <c:v>11.3358778625954</c:v>
                </c:pt>
                <c:pt idx="5184">
                  <c:v>14.0224683544304</c:v>
                </c:pt>
                <c:pt idx="5185">
                  <c:v>11.647916666666699</c:v>
                </c:pt>
                <c:pt idx="5186">
                  <c:v>13.4865517241379</c:v>
                </c:pt>
                <c:pt idx="5187">
                  <c:v>15.276456310679601</c:v>
                </c:pt>
                <c:pt idx="5188">
                  <c:v>14.6147928994083</c:v>
                </c:pt>
                <c:pt idx="5189">
                  <c:v>12.900240963855399</c:v>
                </c:pt>
                <c:pt idx="5190">
                  <c:v>14.9142348754448</c:v>
                </c:pt>
                <c:pt idx="5191">
                  <c:v>13.767268623024799</c:v>
                </c:pt>
                <c:pt idx="5192">
                  <c:v>12.517708333333299</c:v>
                </c:pt>
                <c:pt idx="5193">
                  <c:v>12.527789046653201</c:v>
                </c:pt>
                <c:pt idx="5194">
                  <c:v>14.1232984293194</c:v>
                </c:pt>
                <c:pt idx="5195">
                  <c:v>15.495129870129899</c:v>
                </c:pt>
                <c:pt idx="5196">
                  <c:v>13.7605479452055</c:v>
                </c:pt>
                <c:pt idx="5197">
                  <c:v>13.5882191780822</c:v>
                </c:pt>
                <c:pt idx="5198">
                  <c:v>15.2772946859903</c:v>
                </c:pt>
                <c:pt idx="5199">
                  <c:v>17.416161616161599</c:v>
                </c:pt>
                <c:pt idx="5200">
                  <c:v>15.3717289719626</c:v>
                </c:pt>
                <c:pt idx="5201">
                  <c:v>14.950413223140499</c:v>
                </c:pt>
                <c:pt idx="5202">
                  <c:v>16.362962962963</c:v>
                </c:pt>
                <c:pt idx="5203">
                  <c:v>14.1665816326531</c:v>
                </c:pt>
                <c:pt idx="5204">
                  <c:v>14.7558441558442</c:v>
                </c:pt>
                <c:pt idx="5205">
                  <c:v>13.8080229226361</c:v>
                </c:pt>
                <c:pt idx="5206">
                  <c:v>14.1297794117647</c:v>
                </c:pt>
                <c:pt idx="5207">
                  <c:v>11.709276018099599</c:v>
                </c:pt>
                <c:pt idx="5208">
                  <c:v>14.3483870967742</c:v>
                </c:pt>
                <c:pt idx="5209">
                  <c:v>14.8366972477064</c:v>
                </c:pt>
                <c:pt idx="5210">
                  <c:v>18.143119266055098</c:v>
                </c:pt>
                <c:pt idx="5211">
                  <c:v>15.1642276422764</c:v>
                </c:pt>
                <c:pt idx="5212">
                  <c:v>17.193750000000001</c:v>
                </c:pt>
                <c:pt idx="5213">
                  <c:v>14.3211956521739</c:v>
                </c:pt>
                <c:pt idx="5214">
                  <c:v>12.3776960784314</c:v>
                </c:pt>
                <c:pt idx="5215">
                  <c:v>12.8148672566372</c:v>
                </c:pt>
                <c:pt idx="5216">
                  <c:v>16.275943396226399</c:v>
                </c:pt>
                <c:pt idx="5217">
                  <c:v>16.201063829787199</c:v>
                </c:pt>
                <c:pt idx="5218">
                  <c:v>13.549785407725301</c:v>
                </c:pt>
                <c:pt idx="5219">
                  <c:v>14.323741007194201</c:v>
                </c:pt>
                <c:pt idx="5220">
                  <c:v>14.270254957507101</c:v>
                </c:pt>
                <c:pt idx="5221">
                  <c:v>12.1241258741259</c:v>
                </c:pt>
                <c:pt idx="5222">
                  <c:v>16.8166153846154</c:v>
                </c:pt>
                <c:pt idx="5223">
                  <c:v>14.7227450980392</c:v>
                </c:pt>
                <c:pt idx="5224">
                  <c:v>16.4760975609756</c:v>
                </c:pt>
                <c:pt idx="5225">
                  <c:v>12.894180704441</c:v>
                </c:pt>
                <c:pt idx="5226">
                  <c:v>12.780533751962301</c:v>
                </c:pt>
                <c:pt idx="5227">
                  <c:v>11.9163064833006</c:v>
                </c:pt>
                <c:pt idx="5228">
                  <c:v>16.608684210526299</c:v>
                </c:pt>
                <c:pt idx="5229">
                  <c:v>12.7933920704846</c:v>
                </c:pt>
                <c:pt idx="5230">
                  <c:v>15.497142857142901</c:v>
                </c:pt>
                <c:pt idx="5231">
                  <c:v>17.036643835616399</c:v>
                </c:pt>
                <c:pt idx="5232">
                  <c:v>14.965901639344301</c:v>
                </c:pt>
                <c:pt idx="5233">
                  <c:v>15.541089108910899</c:v>
                </c:pt>
                <c:pt idx="5234">
                  <c:v>13.611170212766</c:v>
                </c:pt>
                <c:pt idx="5235">
                  <c:v>13.6629885057471</c:v>
                </c:pt>
                <c:pt idx="5236">
                  <c:v>13.802390438247</c:v>
                </c:pt>
                <c:pt idx="5237">
                  <c:v>17.3482954545455</c:v>
                </c:pt>
                <c:pt idx="5238">
                  <c:v>16.599059561128499</c:v>
                </c:pt>
                <c:pt idx="5239">
                  <c:v>15.9493307839388</c:v>
                </c:pt>
                <c:pt idx="5240">
                  <c:v>16.356701030927798</c:v>
                </c:pt>
                <c:pt idx="5241">
                  <c:v>16.8250755287009</c:v>
                </c:pt>
                <c:pt idx="5242">
                  <c:v>12.407142857142899</c:v>
                </c:pt>
                <c:pt idx="5243">
                  <c:v>16.751807228915698</c:v>
                </c:pt>
                <c:pt idx="5244">
                  <c:v>12.894539249146799</c:v>
                </c:pt>
                <c:pt idx="5245">
                  <c:v>16.3</c:v>
                </c:pt>
                <c:pt idx="5246">
                  <c:v>13.8914728682171</c:v>
                </c:pt>
                <c:pt idx="5247">
                  <c:v>13.6350649350649</c:v>
                </c:pt>
                <c:pt idx="5248">
                  <c:v>10.746478873239401</c:v>
                </c:pt>
                <c:pt idx="5249">
                  <c:v>14.2263291139241</c:v>
                </c:pt>
                <c:pt idx="5250">
                  <c:v>12.3054285714286</c:v>
                </c:pt>
                <c:pt idx="5251">
                  <c:v>12.846130500758701</c:v>
                </c:pt>
                <c:pt idx="5252">
                  <c:v>17.042897727272699</c:v>
                </c:pt>
                <c:pt idx="5253">
                  <c:v>16.318296529968499</c:v>
                </c:pt>
                <c:pt idx="5254">
                  <c:v>17.3641914191419</c:v>
                </c:pt>
                <c:pt idx="5255">
                  <c:v>14.262790697674401</c:v>
                </c:pt>
                <c:pt idx="5256">
                  <c:v>13.7575257731959</c:v>
                </c:pt>
                <c:pt idx="5257">
                  <c:v>13.503846153846199</c:v>
                </c:pt>
                <c:pt idx="5258">
                  <c:v>13.183291139240501</c:v>
                </c:pt>
                <c:pt idx="5259">
                  <c:v>12.454166666666699</c:v>
                </c:pt>
                <c:pt idx="5260">
                  <c:v>12.9845481049563</c:v>
                </c:pt>
                <c:pt idx="5261">
                  <c:v>16.431891891891901</c:v>
                </c:pt>
                <c:pt idx="5262">
                  <c:v>17.513573407202198</c:v>
                </c:pt>
                <c:pt idx="5263">
                  <c:v>16.7956331877729</c:v>
                </c:pt>
                <c:pt idx="5264">
                  <c:v>14.8177464788732</c:v>
                </c:pt>
                <c:pt idx="5265">
                  <c:v>15.080403458213301</c:v>
                </c:pt>
                <c:pt idx="5266">
                  <c:v>14.618881118881101</c:v>
                </c:pt>
                <c:pt idx="5267">
                  <c:v>16.109558823529401</c:v>
                </c:pt>
                <c:pt idx="5268">
                  <c:v>14.100647249190899</c:v>
                </c:pt>
                <c:pt idx="5269">
                  <c:v>13.359842519684999</c:v>
                </c:pt>
                <c:pt idx="5270">
                  <c:v>17.922811671087501</c:v>
                </c:pt>
                <c:pt idx="5271">
                  <c:v>18.722289156626498</c:v>
                </c:pt>
                <c:pt idx="5272">
                  <c:v>18.266409266409301</c:v>
                </c:pt>
                <c:pt idx="5273">
                  <c:v>17.912956810631201</c:v>
                </c:pt>
                <c:pt idx="5274">
                  <c:v>14.2334494773519</c:v>
                </c:pt>
                <c:pt idx="5275">
                  <c:v>17.014040114613199</c:v>
                </c:pt>
                <c:pt idx="5276">
                  <c:v>15.7851301115242</c:v>
                </c:pt>
                <c:pt idx="5277">
                  <c:v>14.679750778816199</c:v>
                </c:pt>
                <c:pt idx="5278">
                  <c:v>11.9</c:v>
                </c:pt>
                <c:pt idx="5279">
                  <c:v>13.034714003944799</c:v>
                </c:pt>
                <c:pt idx="5280">
                  <c:v>12.844094488189</c:v>
                </c:pt>
                <c:pt idx="5281">
                  <c:v>14.221316614419999</c:v>
                </c:pt>
                <c:pt idx="5282">
                  <c:v>17.031578947368399</c:v>
                </c:pt>
                <c:pt idx="5283">
                  <c:v>15.456886227544899</c:v>
                </c:pt>
                <c:pt idx="5284">
                  <c:v>16.518359374999999</c:v>
                </c:pt>
                <c:pt idx="5285">
                  <c:v>16.2551181102362</c:v>
                </c:pt>
                <c:pt idx="5286">
                  <c:v>15.096951219512199</c:v>
                </c:pt>
                <c:pt idx="5287">
                  <c:v>13.236956521739099</c:v>
                </c:pt>
                <c:pt idx="5288">
                  <c:v>17.990560471976401</c:v>
                </c:pt>
                <c:pt idx="5289">
                  <c:v>17.656307692307699</c:v>
                </c:pt>
                <c:pt idx="5290">
                  <c:v>15.761048689138599</c:v>
                </c:pt>
                <c:pt idx="5291">
                  <c:v>13.5774086378738</c:v>
                </c:pt>
                <c:pt idx="5292">
                  <c:v>12.5888030888031</c:v>
                </c:pt>
                <c:pt idx="5293">
                  <c:v>12.744500846023699</c:v>
                </c:pt>
                <c:pt idx="5294">
                  <c:v>16.139347826087</c:v>
                </c:pt>
                <c:pt idx="5295">
                  <c:v>14.6909090909091</c:v>
                </c:pt>
                <c:pt idx="5296">
                  <c:v>13.391793313069901</c:v>
                </c:pt>
                <c:pt idx="5297">
                  <c:v>13.542682926829301</c:v>
                </c:pt>
                <c:pt idx="5298">
                  <c:v>12.7840954274354</c:v>
                </c:pt>
                <c:pt idx="5299">
                  <c:v>12.6061728395062</c:v>
                </c:pt>
                <c:pt idx="5300">
                  <c:v>15.3514893617022</c:v>
                </c:pt>
                <c:pt idx="5301">
                  <c:v>17.130939226519299</c:v>
                </c:pt>
                <c:pt idx="5302">
                  <c:v>16.5221774193549</c:v>
                </c:pt>
                <c:pt idx="5303">
                  <c:v>13.138010204081599</c:v>
                </c:pt>
                <c:pt idx="5304">
                  <c:v>13.3333333333333</c:v>
                </c:pt>
                <c:pt idx="5305">
                  <c:v>12.627213114754101</c:v>
                </c:pt>
                <c:pt idx="5306">
                  <c:v>14.9853711790393</c:v>
                </c:pt>
                <c:pt idx="5307">
                  <c:v>14.0462809917355</c:v>
                </c:pt>
                <c:pt idx="5308">
                  <c:v>16.9826747720365</c:v>
                </c:pt>
                <c:pt idx="5309">
                  <c:v>15.8011331444759</c:v>
                </c:pt>
                <c:pt idx="5310">
                  <c:v>13.360606060606001</c:v>
                </c:pt>
                <c:pt idx="5311">
                  <c:v>15.8890476190476</c:v>
                </c:pt>
                <c:pt idx="5312">
                  <c:v>17.812356979404999</c:v>
                </c:pt>
                <c:pt idx="5313">
                  <c:v>16.45</c:v>
                </c:pt>
                <c:pt idx="5314">
                  <c:v>15.932941176470599</c:v>
                </c:pt>
                <c:pt idx="5315">
                  <c:v>14.663990825688099</c:v>
                </c:pt>
                <c:pt idx="5316">
                  <c:v>15.639263803681001</c:v>
                </c:pt>
                <c:pt idx="5317">
                  <c:v>12.711336032388701</c:v>
                </c:pt>
                <c:pt idx="5318">
                  <c:v>17.458293838862598</c:v>
                </c:pt>
                <c:pt idx="5319">
                  <c:v>15.864156626506</c:v>
                </c:pt>
                <c:pt idx="5320">
                  <c:v>18.0062893081761</c:v>
                </c:pt>
                <c:pt idx="5321">
                  <c:v>14.3345403899721</c:v>
                </c:pt>
                <c:pt idx="5322">
                  <c:v>13.9485714285714</c:v>
                </c:pt>
                <c:pt idx="5323">
                  <c:v>12.8645945945946</c:v>
                </c:pt>
                <c:pt idx="5324">
                  <c:v>15.744722222222199</c:v>
                </c:pt>
                <c:pt idx="5325">
                  <c:v>16.580243161094199</c:v>
                </c:pt>
                <c:pt idx="5326">
                  <c:v>14.575246440306699</c:v>
                </c:pt>
                <c:pt idx="5327">
                  <c:v>15.874276527331199</c:v>
                </c:pt>
                <c:pt idx="5328">
                  <c:v>14.815929203539801</c:v>
                </c:pt>
                <c:pt idx="5329">
                  <c:v>12.833785617367701</c:v>
                </c:pt>
                <c:pt idx="5330">
                  <c:v>17.959654178674299</c:v>
                </c:pt>
                <c:pt idx="5331">
                  <c:v>17.888782051282099</c:v>
                </c:pt>
                <c:pt idx="5332">
                  <c:v>16.142287234042499</c:v>
                </c:pt>
                <c:pt idx="5333">
                  <c:v>13.2933486238532</c:v>
                </c:pt>
                <c:pt idx="5334">
                  <c:v>14.863126252504999</c:v>
                </c:pt>
                <c:pt idx="5335">
                  <c:v>11.776929674099501</c:v>
                </c:pt>
                <c:pt idx="5336">
                  <c:v>15.596866096866099</c:v>
                </c:pt>
                <c:pt idx="5337">
                  <c:v>15.332794457274799</c:v>
                </c:pt>
                <c:pt idx="5338">
                  <c:v>14.242023346303499</c:v>
                </c:pt>
                <c:pt idx="5339">
                  <c:v>18.2625468164794</c:v>
                </c:pt>
                <c:pt idx="5340">
                  <c:v>16.1658959537572</c:v>
                </c:pt>
                <c:pt idx="5341">
                  <c:v>18.049530516431901</c:v>
                </c:pt>
                <c:pt idx="5342">
                  <c:v>14.5126491646778</c:v>
                </c:pt>
                <c:pt idx="5343">
                  <c:v>13.1197183098592</c:v>
                </c:pt>
                <c:pt idx="5344">
                  <c:v>12.0398919753087</c:v>
                </c:pt>
                <c:pt idx="5345">
                  <c:v>15.9554878048781</c:v>
                </c:pt>
                <c:pt idx="5346">
                  <c:v>17.546666666666699</c:v>
                </c:pt>
                <c:pt idx="5347">
                  <c:v>16.440175953079201</c:v>
                </c:pt>
                <c:pt idx="5348">
                  <c:v>17.91</c:v>
                </c:pt>
                <c:pt idx="5349">
                  <c:v>18.534765624999999</c:v>
                </c:pt>
                <c:pt idx="5350">
                  <c:v>14.719396551724101</c:v>
                </c:pt>
                <c:pt idx="5351">
                  <c:v>16.378461538461501</c:v>
                </c:pt>
                <c:pt idx="5352">
                  <c:v>18.2585657370518</c:v>
                </c:pt>
                <c:pt idx="5353">
                  <c:v>17.3904761904762</c:v>
                </c:pt>
                <c:pt idx="5354">
                  <c:v>17.157915057915002</c:v>
                </c:pt>
                <c:pt idx="5355">
                  <c:v>14.117063492063499</c:v>
                </c:pt>
                <c:pt idx="5356">
                  <c:v>14.3764705882353</c:v>
                </c:pt>
                <c:pt idx="5357">
                  <c:v>13.8625468164794</c:v>
                </c:pt>
                <c:pt idx="5358">
                  <c:v>13.8433333333333</c:v>
                </c:pt>
                <c:pt idx="5359">
                  <c:v>15.657990867579899</c:v>
                </c:pt>
                <c:pt idx="5360">
                  <c:v>16.866822429906499</c:v>
                </c:pt>
                <c:pt idx="5361">
                  <c:v>19.352014652014699</c:v>
                </c:pt>
                <c:pt idx="5362">
                  <c:v>18.2476067270375</c:v>
                </c:pt>
                <c:pt idx="5363">
                  <c:v>14.3426923076923</c:v>
                </c:pt>
                <c:pt idx="5364">
                  <c:v>13.905741626794301</c:v>
                </c:pt>
                <c:pt idx="5365">
                  <c:v>15.5381656804733</c:v>
                </c:pt>
                <c:pt idx="5366">
                  <c:v>14.367942583732001</c:v>
                </c:pt>
                <c:pt idx="5367">
                  <c:v>13.678901734104</c:v>
                </c:pt>
                <c:pt idx="5368">
                  <c:v>12.914491449144901</c:v>
                </c:pt>
                <c:pt idx="5369">
                  <c:v>15.8777777777778</c:v>
                </c:pt>
                <c:pt idx="5370">
                  <c:v>16.1763473053892</c:v>
                </c:pt>
                <c:pt idx="5371">
                  <c:v>15.571484375000001</c:v>
                </c:pt>
                <c:pt idx="5372">
                  <c:v>16.2447058823529</c:v>
                </c:pt>
                <c:pt idx="5373">
                  <c:v>15.640888888888901</c:v>
                </c:pt>
                <c:pt idx="5374">
                  <c:v>16.470597014925399</c:v>
                </c:pt>
                <c:pt idx="5375">
                  <c:v>19.282997118155599</c:v>
                </c:pt>
                <c:pt idx="5376">
                  <c:v>19.041481481481501</c:v>
                </c:pt>
                <c:pt idx="5377">
                  <c:v>18.830025445292598</c:v>
                </c:pt>
                <c:pt idx="5378">
                  <c:v>17.600847457627101</c:v>
                </c:pt>
                <c:pt idx="5379">
                  <c:v>16.130555555555599</c:v>
                </c:pt>
                <c:pt idx="5380">
                  <c:v>14.168510638297899</c:v>
                </c:pt>
                <c:pt idx="5381">
                  <c:v>18.720720720720699</c:v>
                </c:pt>
                <c:pt idx="5382">
                  <c:v>16.889208633093499</c:v>
                </c:pt>
                <c:pt idx="5383">
                  <c:v>18.3325</c:v>
                </c:pt>
                <c:pt idx="5384">
                  <c:v>13.4346320346321</c:v>
                </c:pt>
                <c:pt idx="5385">
                  <c:v>12.866511627907</c:v>
                </c:pt>
                <c:pt idx="5386">
                  <c:v>12.575197699496799</c:v>
                </c:pt>
                <c:pt idx="5387">
                  <c:v>15.6280821917808</c:v>
                </c:pt>
                <c:pt idx="5388">
                  <c:v>15.247692307692301</c:v>
                </c:pt>
                <c:pt idx="5389">
                  <c:v>15.2878228782288</c:v>
                </c:pt>
                <c:pt idx="5390">
                  <c:v>14.9210084033613</c:v>
                </c:pt>
                <c:pt idx="5391">
                  <c:v>14.868951612903199</c:v>
                </c:pt>
                <c:pt idx="5392">
                  <c:v>12.4045774647887</c:v>
                </c:pt>
                <c:pt idx="5393">
                  <c:v>13.7253086419753</c:v>
                </c:pt>
                <c:pt idx="5394">
                  <c:v>15.3084507042254</c:v>
                </c:pt>
                <c:pt idx="5395">
                  <c:v>15.2548133595285</c:v>
                </c:pt>
                <c:pt idx="5396">
                  <c:v>17.586021505376301</c:v>
                </c:pt>
                <c:pt idx="5397">
                  <c:v>15.6700757575758</c:v>
                </c:pt>
                <c:pt idx="5398">
                  <c:v>14.553262518968101</c:v>
                </c:pt>
                <c:pt idx="5399">
                  <c:v>19.662546816479399</c:v>
                </c:pt>
                <c:pt idx="5400">
                  <c:v>18.793478260869598</c:v>
                </c:pt>
                <c:pt idx="5401">
                  <c:v>16.5426395939086</c:v>
                </c:pt>
                <c:pt idx="5402">
                  <c:v>14.093710691823899</c:v>
                </c:pt>
                <c:pt idx="5403">
                  <c:v>13.0731651376147</c:v>
                </c:pt>
                <c:pt idx="5404">
                  <c:v>12.212091179385499</c:v>
                </c:pt>
                <c:pt idx="5405">
                  <c:v>16.7136666666667</c:v>
                </c:pt>
                <c:pt idx="5406">
                  <c:v>17.017374517374499</c:v>
                </c:pt>
                <c:pt idx="5407">
                  <c:v>14.522881355932199</c:v>
                </c:pt>
                <c:pt idx="5408">
                  <c:v>13.0852156057495</c:v>
                </c:pt>
                <c:pt idx="5409">
                  <c:v>12.4312267657993</c:v>
                </c:pt>
                <c:pt idx="5410">
                  <c:v>12.024296675191801</c:v>
                </c:pt>
                <c:pt idx="5411">
                  <c:v>16.011049723756901</c:v>
                </c:pt>
                <c:pt idx="5412">
                  <c:v>16.128352490421499</c:v>
                </c:pt>
                <c:pt idx="5413">
                  <c:v>13.9445544554455</c:v>
                </c:pt>
                <c:pt idx="5414">
                  <c:v>14.6185792349727</c:v>
                </c:pt>
                <c:pt idx="5415">
                  <c:v>15.2854700854701</c:v>
                </c:pt>
                <c:pt idx="5416">
                  <c:v>13.898671096345501</c:v>
                </c:pt>
                <c:pt idx="5417">
                  <c:v>16.440401146131801</c:v>
                </c:pt>
                <c:pt idx="5418">
                  <c:v>14.0178571428571</c:v>
                </c:pt>
                <c:pt idx="5419">
                  <c:v>12.1250773993808</c:v>
                </c:pt>
                <c:pt idx="5420">
                  <c:v>17.2867298578199</c:v>
                </c:pt>
                <c:pt idx="5421">
                  <c:v>16.8162337662338</c:v>
                </c:pt>
                <c:pt idx="5422">
                  <c:v>14.5213286713287</c:v>
                </c:pt>
                <c:pt idx="5423">
                  <c:v>15.4750724637681</c:v>
                </c:pt>
                <c:pt idx="5424">
                  <c:v>16.7708920187793</c:v>
                </c:pt>
                <c:pt idx="5425">
                  <c:v>13.268693693693701</c:v>
                </c:pt>
                <c:pt idx="5426">
                  <c:v>17.482716049382699</c:v>
                </c:pt>
                <c:pt idx="5427">
                  <c:v>19.525609756097499</c:v>
                </c:pt>
                <c:pt idx="5428">
                  <c:v>18.255555555555599</c:v>
                </c:pt>
                <c:pt idx="5429">
                  <c:v>14.3664961636829</c:v>
                </c:pt>
                <c:pt idx="5430">
                  <c:v>13.662112932604799</c:v>
                </c:pt>
                <c:pt idx="5431">
                  <c:v>13.5803797468354</c:v>
                </c:pt>
                <c:pt idx="5432">
                  <c:v>16.5864628820961</c:v>
                </c:pt>
                <c:pt idx="5433">
                  <c:v>16.256043956044</c:v>
                </c:pt>
                <c:pt idx="5434">
                  <c:v>14.8470454545454</c:v>
                </c:pt>
                <c:pt idx="5435">
                  <c:v>13.773791348600501</c:v>
                </c:pt>
                <c:pt idx="5436">
                  <c:v>14.3574358974359</c:v>
                </c:pt>
                <c:pt idx="5437">
                  <c:v>13.381941309255099</c:v>
                </c:pt>
                <c:pt idx="5438">
                  <c:v>18.159813084112201</c:v>
                </c:pt>
                <c:pt idx="5439">
                  <c:v>16.572354948805501</c:v>
                </c:pt>
                <c:pt idx="5440">
                  <c:v>15.7117647058824</c:v>
                </c:pt>
                <c:pt idx="5441">
                  <c:v>12.9934579439252</c:v>
                </c:pt>
                <c:pt idx="5442">
                  <c:v>12.130180180180201</c:v>
                </c:pt>
                <c:pt idx="5443">
                  <c:v>13.4493891797557</c:v>
                </c:pt>
                <c:pt idx="5444">
                  <c:v>16.0323442136499</c:v>
                </c:pt>
                <c:pt idx="5445">
                  <c:v>16.456013745704499</c:v>
                </c:pt>
                <c:pt idx="5446">
                  <c:v>14.046373056994801</c:v>
                </c:pt>
                <c:pt idx="5447">
                  <c:v>18.4348122866894</c:v>
                </c:pt>
                <c:pt idx="5448">
                  <c:v>16.677323420074298</c:v>
                </c:pt>
                <c:pt idx="5449">
                  <c:v>17.336771300448401</c:v>
                </c:pt>
                <c:pt idx="5450">
                  <c:v>12.911272727272699</c:v>
                </c:pt>
                <c:pt idx="5451">
                  <c:v>11.119924812030099</c:v>
                </c:pt>
                <c:pt idx="5452">
                  <c:v>12.426765799256501</c:v>
                </c:pt>
                <c:pt idx="5453">
                  <c:v>12.878373015873001</c:v>
                </c:pt>
                <c:pt idx="5454">
                  <c:v>15.048051948051899</c:v>
                </c:pt>
                <c:pt idx="5455">
                  <c:v>14.1908474576271</c:v>
                </c:pt>
                <c:pt idx="5456">
                  <c:v>17.381063122923599</c:v>
                </c:pt>
                <c:pt idx="5457">
                  <c:v>16.652362204724401</c:v>
                </c:pt>
                <c:pt idx="5458">
                  <c:v>16.182269503546099</c:v>
                </c:pt>
                <c:pt idx="5459">
                  <c:v>16.1007042253521</c:v>
                </c:pt>
                <c:pt idx="5460">
                  <c:v>16.100649350649299</c:v>
                </c:pt>
                <c:pt idx="5461">
                  <c:v>14.3633333333333</c:v>
                </c:pt>
                <c:pt idx="5462">
                  <c:v>13.4076086956522</c:v>
                </c:pt>
                <c:pt idx="5463">
                  <c:v>14.314765100671099</c:v>
                </c:pt>
                <c:pt idx="5464">
                  <c:v>14.014666666666701</c:v>
                </c:pt>
                <c:pt idx="5465">
                  <c:v>14.117045454545501</c:v>
                </c:pt>
                <c:pt idx="5466">
                  <c:v>12.799038461538499</c:v>
                </c:pt>
                <c:pt idx="5467">
                  <c:v>14.578647686832699</c:v>
                </c:pt>
                <c:pt idx="5468">
                  <c:v>16.860299625468201</c:v>
                </c:pt>
                <c:pt idx="5469">
                  <c:v>14.009381663113</c:v>
                </c:pt>
                <c:pt idx="5470">
                  <c:v>14.109356725146201</c:v>
                </c:pt>
                <c:pt idx="5471">
                  <c:v>18.3376205787781</c:v>
                </c:pt>
                <c:pt idx="5472">
                  <c:v>16.5396039603961</c:v>
                </c:pt>
                <c:pt idx="5473">
                  <c:v>18.9983935742972</c:v>
                </c:pt>
                <c:pt idx="5474">
                  <c:v>13.670280373831799</c:v>
                </c:pt>
                <c:pt idx="5475">
                  <c:v>13.5650602409639</c:v>
                </c:pt>
                <c:pt idx="5476">
                  <c:v>13.253035143769999</c:v>
                </c:pt>
                <c:pt idx="5477">
                  <c:v>12.7754639175258</c:v>
                </c:pt>
                <c:pt idx="5478">
                  <c:v>11.9472426470588</c:v>
                </c:pt>
                <c:pt idx="5479">
                  <c:v>13.381188118811901</c:v>
                </c:pt>
                <c:pt idx="5480">
                  <c:v>15.7201478743068</c:v>
                </c:pt>
                <c:pt idx="5481">
                  <c:v>14.9775609756098</c:v>
                </c:pt>
                <c:pt idx="5482">
                  <c:v>14.5036211699164</c:v>
                </c:pt>
                <c:pt idx="5483">
                  <c:v>15.005111821086301</c:v>
                </c:pt>
                <c:pt idx="5484">
                  <c:v>13.7481395348837</c:v>
                </c:pt>
                <c:pt idx="5485">
                  <c:v>15.4034188034188</c:v>
                </c:pt>
                <c:pt idx="5486">
                  <c:v>15.9774509803922</c:v>
                </c:pt>
                <c:pt idx="5487">
                  <c:v>15.8851662404092</c:v>
                </c:pt>
                <c:pt idx="5488">
                  <c:v>15.2125615763547</c:v>
                </c:pt>
                <c:pt idx="5489">
                  <c:v>19.551515151515201</c:v>
                </c:pt>
                <c:pt idx="5490">
                  <c:v>14.774698795180701</c:v>
                </c:pt>
                <c:pt idx="5491">
                  <c:v>14.1148760330579</c:v>
                </c:pt>
                <c:pt idx="5492">
                  <c:v>13.0031496062992</c:v>
                </c:pt>
                <c:pt idx="5493">
                  <c:v>12.1239583333334</c:v>
                </c:pt>
                <c:pt idx="5494">
                  <c:v>11.7986813186813</c:v>
                </c:pt>
                <c:pt idx="5495">
                  <c:v>15.343582887700499</c:v>
                </c:pt>
                <c:pt idx="5496">
                  <c:v>13.460055865921801</c:v>
                </c:pt>
                <c:pt idx="5497">
                  <c:v>14.913138686131401</c:v>
                </c:pt>
                <c:pt idx="5498">
                  <c:v>14.047398843930599</c:v>
                </c:pt>
                <c:pt idx="5499">
                  <c:v>13.6854237288136</c:v>
                </c:pt>
                <c:pt idx="5500">
                  <c:v>12.122916666666701</c:v>
                </c:pt>
                <c:pt idx="5501">
                  <c:v>16.018320610686999</c:v>
                </c:pt>
                <c:pt idx="5502">
                  <c:v>13.665736040609101</c:v>
                </c:pt>
                <c:pt idx="5503">
                  <c:v>14.060975609756101</c:v>
                </c:pt>
                <c:pt idx="5504">
                  <c:v>16.229842931937199</c:v>
                </c:pt>
                <c:pt idx="5505">
                  <c:v>15.6744027303754</c:v>
                </c:pt>
                <c:pt idx="5506">
                  <c:v>15.738436482084699</c:v>
                </c:pt>
                <c:pt idx="5507">
                  <c:v>14.778048780487801</c:v>
                </c:pt>
                <c:pt idx="5508">
                  <c:v>17.025732899022799</c:v>
                </c:pt>
                <c:pt idx="5509">
                  <c:v>16.387265917602999</c:v>
                </c:pt>
                <c:pt idx="5510">
                  <c:v>13.3169014084507</c:v>
                </c:pt>
                <c:pt idx="5511">
                  <c:v>13.749626865671599</c:v>
                </c:pt>
                <c:pt idx="5512">
                  <c:v>12.8558472553699</c:v>
                </c:pt>
                <c:pt idx="5513">
                  <c:v>15.006206896551699</c:v>
                </c:pt>
                <c:pt idx="5514">
                  <c:v>15.212619047619</c:v>
                </c:pt>
                <c:pt idx="5515">
                  <c:v>14.5943107221006</c:v>
                </c:pt>
                <c:pt idx="5516">
                  <c:v>13.8892996108949</c:v>
                </c:pt>
                <c:pt idx="5517">
                  <c:v>11.9613945578231</c:v>
                </c:pt>
                <c:pt idx="5518">
                  <c:v>10.631364562118099</c:v>
                </c:pt>
                <c:pt idx="5519">
                  <c:v>15.498847926267301</c:v>
                </c:pt>
                <c:pt idx="5520">
                  <c:v>16.309111617312102</c:v>
                </c:pt>
                <c:pt idx="5521">
                  <c:v>14.7783529411765</c:v>
                </c:pt>
                <c:pt idx="5522">
                  <c:v>13.4507718696398</c:v>
                </c:pt>
                <c:pt idx="5523">
                  <c:v>12.787885010266899</c:v>
                </c:pt>
                <c:pt idx="5524">
                  <c:v>14.549438202247201</c:v>
                </c:pt>
                <c:pt idx="5525">
                  <c:v>16.400242718446599</c:v>
                </c:pt>
                <c:pt idx="5526">
                  <c:v>14.1987055016181</c:v>
                </c:pt>
                <c:pt idx="5527">
                  <c:v>14.543749999999999</c:v>
                </c:pt>
                <c:pt idx="5528">
                  <c:v>16.626349892008601</c:v>
                </c:pt>
                <c:pt idx="5529">
                  <c:v>16.184894837476101</c:v>
                </c:pt>
                <c:pt idx="5530">
                  <c:v>15.0242825607064</c:v>
                </c:pt>
                <c:pt idx="5531">
                  <c:v>15.1425389755011</c:v>
                </c:pt>
                <c:pt idx="5532">
                  <c:v>13.2817767653759</c:v>
                </c:pt>
                <c:pt idx="5533">
                  <c:v>14.345430809399501</c:v>
                </c:pt>
                <c:pt idx="5534">
                  <c:v>18.4843902439024</c:v>
                </c:pt>
                <c:pt idx="5535">
                  <c:v>15.3761421319797</c:v>
                </c:pt>
                <c:pt idx="5536">
                  <c:v>14.6094202898551</c:v>
                </c:pt>
                <c:pt idx="5537">
                  <c:v>18.522018348623899</c:v>
                </c:pt>
                <c:pt idx="5538">
                  <c:v>16.800232558139498</c:v>
                </c:pt>
                <c:pt idx="5539">
                  <c:v>18.3631868131868</c:v>
                </c:pt>
                <c:pt idx="5540">
                  <c:v>15.1610561056106</c:v>
                </c:pt>
                <c:pt idx="5541">
                  <c:v>14.6158974358974</c:v>
                </c:pt>
                <c:pt idx="5542">
                  <c:v>14.4017811704834</c:v>
                </c:pt>
                <c:pt idx="5543">
                  <c:v>16.126666666666701</c:v>
                </c:pt>
                <c:pt idx="5544">
                  <c:v>16.393965517241401</c:v>
                </c:pt>
                <c:pt idx="5545">
                  <c:v>16.384146341463399</c:v>
                </c:pt>
                <c:pt idx="5546">
                  <c:v>14.0255520504732</c:v>
                </c:pt>
                <c:pt idx="5547">
                  <c:v>12.954341736694699</c:v>
                </c:pt>
                <c:pt idx="5548">
                  <c:v>13.8065625</c:v>
                </c:pt>
                <c:pt idx="5549">
                  <c:v>18.8285046728972</c:v>
                </c:pt>
                <c:pt idx="5550">
                  <c:v>17.1372384937238</c:v>
                </c:pt>
                <c:pt idx="5551">
                  <c:v>17.8557446808511</c:v>
                </c:pt>
                <c:pt idx="5552">
                  <c:v>16.931889763779498</c:v>
                </c:pt>
                <c:pt idx="5553">
                  <c:v>14.773706896551699</c:v>
                </c:pt>
                <c:pt idx="5554">
                  <c:v>16.594059405940602</c:v>
                </c:pt>
                <c:pt idx="5555">
                  <c:v>15.691076923076899</c:v>
                </c:pt>
                <c:pt idx="5556">
                  <c:v>14.2238095238095</c:v>
                </c:pt>
                <c:pt idx="5557">
                  <c:v>15.6596949891068</c:v>
                </c:pt>
                <c:pt idx="5558">
                  <c:v>12.221804511278201</c:v>
                </c:pt>
                <c:pt idx="5559">
                  <c:v>13.126862302483101</c:v>
                </c:pt>
                <c:pt idx="5560">
                  <c:v>11.6015306122449</c:v>
                </c:pt>
                <c:pt idx="5561">
                  <c:v>17.494052044609699</c:v>
                </c:pt>
                <c:pt idx="5562">
                  <c:v>17.833725490196102</c:v>
                </c:pt>
                <c:pt idx="5563">
                  <c:v>15.450561797752799</c:v>
                </c:pt>
                <c:pt idx="5564">
                  <c:v>16.395391705069098</c:v>
                </c:pt>
                <c:pt idx="5565">
                  <c:v>16.420788530466002</c:v>
                </c:pt>
                <c:pt idx="5566">
                  <c:v>13.801562499999999</c:v>
                </c:pt>
                <c:pt idx="5567">
                  <c:v>18.467543859649101</c:v>
                </c:pt>
                <c:pt idx="5568">
                  <c:v>17.817866004962799</c:v>
                </c:pt>
                <c:pt idx="5569">
                  <c:v>16.782214765100701</c:v>
                </c:pt>
                <c:pt idx="5570">
                  <c:v>12.8595706618962</c:v>
                </c:pt>
                <c:pt idx="5571">
                  <c:v>12.179471544715399</c:v>
                </c:pt>
                <c:pt idx="5572">
                  <c:v>11.6782481751825</c:v>
                </c:pt>
                <c:pt idx="5573">
                  <c:v>12.647328244274799</c:v>
                </c:pt>
                <c:pt idx="5574">
                  <c:v>13.019157088122601</c:v>
                </c:pt>
                <c:pt idx="5575">
                  <c:v>13.4781690140845</c:v>
                </c:pt>
                <c:pt idx="5576">
                  <c:v>15.246055979643801</c:v>
                </c:pt>
                <c:pt idx="5577">
                  <c:v>16.674617737003</c:v>
                </c:pt>
                <c:pt idx="5578">
                  <c:v>16.603640776698999</c:v>
                </c:pt>
                <c:pt idx="5579">
                  <c:v>16.847857142857102</c:v>
                </c:pt>
                <c:pt idx="5580">
                  <c:v>16.232169576059899</c:v>
                </c:pt>
                <c:pt idx="5581">
                  <c:v>17.512499999999999</c:v>
                </c:pt>
                <c:pt idx="5582">
                  <c:v>14.362884160756501</c:v>
                </c:pt>
                <c:pt idx="5583">
                  <c:v>13.0118530884808</c:v>
                </c:pt>
                <c:pt idx="5584">
                  <c:v>13.3339491916859</c:v>
                </c:pt>
                <c:pt idx="5585">
                  <c:v>16.609913793103399</c:v>
                </c:pt>
                <c:pt idx="5586">
                  <c:v>16.344164037854899</c:v>
                </c:pt>
                <c:pt idx="5587">
                  <c:v>13.4983606557377</c:v>
                </c:pt>
                <c:pt idx="5588">
                  <c:v>15.3164319248826</c:v>
                </c:pt>
                <c:pt idx="5589">
                  <c:v>14.9958904109589</c:v>
                </c:pt>
                <c:pt idx="5590">
                  <c:v>16.105263157894701</c:v>
                </c:pt>
                <c:pt idx="5591">
                  <c:v>13.9162698412698</c:v>
                </c:pt>
                <c:pt idx="5592">
                  <c:v>13.8297592997812</c:v>
                </c:pt>
                <c:pt idx="5593">
                  <c:v>13.7788265306122</c:v>
                </c:pt>
                <c:pt idx="5594">
                  <c:v>15.67</c:v>
                </c:pt>
                <c:pt idx="5595">
                  <c:v>15.1861940298507</c:v>
                </c:pt>
                <c:pt idx="5596">
                  <c:v>16.6760330578512</c:v>
                </c:pt>
                <c:pt idx="5597">
                  <c:v>17.431555555555601</c:v>
                </c:pt>
                <c:pt idx="5598">
                  <c:v>17.334123222748801</c:v>
                </c:pt>
                <c:pt idx="5599">
                  <c:v>16.0140350877193</c:v>
                </c:pt>
                <c:pt idx="5600">
                  <c:v>16.5404444444445</c:v>
                </c:pt>
                <c:pt idx="5601">
                  <c:v>16.694620253164501</c:v>
                </c:pt>
                <c:pt idx="5602">
                  <c:v>14.951372549019601</c:v>
                </c:pt>
                <c:pt idx="5603">
                  <c:v>18.434353741496601</c:v>
                </c:pt>
                <c:pt idx="5604">
                  <c:v>15.1978851963746</c:v>
                </c:pt>
                <c:pt idx="5605">
                  <c:v>16.721518987341799</c:v>
                </c:pt>
                <c:pt idx="5606">
                  <c:v>15.995454545454599</c:v>
                </c:pt>
                <c:pt idx="5607">
                  <c:v>15.152972972973</c:v>
                </c:pt>
                <c:pt idx="5608">
                  <c:v>15.8120283018868</c:v>
                </c:pt>
                <c:pt idx="5609">
                  <c:v>16.433179723502299</c:v>
                </c:pt>
                <c:pt idx="5610">
                  <c:v>15.907959183673499</c:v>
                </c:pt>
                <c:pt idx="5611">
                  <c:v>17.994262295081999</c:v>
                </c:pt>
                <c:pt idx="5612">
                  <c:v>13.900260416666701</c:v>
                </c:pt>
                <c:pt idx="5613">
                  <c:v>14.032361516034999</c:v>
                </c:pt>
                <c:pt idx="5614">
                  <c:v>13.564173228346499</c:v>
                </c:pt>
                <c:pt idx="5615">
                  <c:v>19.515765765765799</c:v>
                </c:pt>
                <c:pt idx="5616">
                  <c:v>18.4051502145923</c:v>
                </c:pt>
                <c:pt idx="5617">
                  <c:v>17.1380952380952</c:v>
                </c:pt>
                <c:pt idx="5618">
                  <c:v>16.239432176656202</c:v>
                </c:pt>
                <c:pt idx="5619">
                  <c:v>15.5674757281553</c:v>
                </c:pt>
                <c:pt idx="5620">
                  <c:v>13.807665505226501</c:v>
                </c:pt>
                <c:pt idx="5621">
                  <c:v>15.210028653295099</c:v>
                </c:pt>
                <c:pt idx="5622">
                  <c:v>16.2579268292683</c:v>
                </c:pt>
                <c:pt idx="5623">
                  <c:v>15.5784256559767</c:v>
                </c:pt>
                <c:pt idx="5624">
                  <c:v>13.1339832869081</c:v>
                </c:pt>
                <c:pt idx="5625">
                  <c:v>13.852631578947401</c:v>
                </c:pt>
                <c:pt idx="5626">
                  <c:v>13.8672680412371</c:v>
                </c:pt>
                <c:pt idx="5627">
                  <c:v>16.956447688564499</c:v>
                </c:pt>
                <c:pt idx="5628">
                  <c:v>16.000289855072499</c:v>
                </c:pt>
                <c:pt idx="5629">
                  <c:v>16.081145584725501</c:v>
                </c:pt>
                <c:pt idx="5630">
                  <c:v>16.585032537960998</c:v>
                </c:pt>
                <c:pt idx="5631">
                  <c:v>16.0484496124031</c:v>
                </c:pt>
                <c:pt idx="5632">
                  <c:v>18.055595667870001</c:v>
                </c:pt>
                <c:pt idx="5633">
                  <c:v>17.011827956989301</c:v>
                </c:pt>
                <c:pt idx="5634">
                  <c:v>18.4549180327869</c:v>
                </c:pt>
                <c:pt idx="5635">
                  <c:v>18.245421245421301</c:v>
                </c:pt>
                <c:pt idx="5636">
                  <c:v>17.693592677345499</c:v>
                </c:pt>
                <c:pt idx="5637">
                  <c:v>15.596751740139201</c:v>
                </c:pt>
                <c:pt idx="5638">
                  <c:v>16.834549356223199</c:v>
                </c:pt>
                <c:pt idx="5639">
                  <c:v>14.359824046920799</c:v>
                </c:pt>
                <c:pt idx="5640">
                  <c:v>13.973177083333301</c:v>
                </c:pt>
                <c:pt idx="5641">
                  <c:v>14.5660633484163</c:v>
                </c:pt>
                <c:pt idx="5642">
                  <c:v>15.320875420875399</c:v>
                </c:pt>
                <c:pt idx="5643">
                  <c:v>13.3378125</c:v>
                </c:pt>
                <c:pt idx="5644">
                  <c:v>12.7095238095238</c:v>
                </c:pt>
                <c:pt idx="5645">
                  <c:v>15.9932835820896</c:v>
                </c:pt>
                <c:pt idx="5646">
                  <c:v>14.0348314606742</c:v>
                </c:pt>
                <c:pt idx="5647">
                  <c:v>15.799348534202</c:v>
                </c:pt>
                <c:pt idx="5648">
                  <c:v>14.8774373259053</c:v>
                </c:pt>
                <c:pt idx="5649">
                  <c:v>10.933999999999999</c:v>
                </c:pt>
                <c:pt idx="5650">
                  <c:v>13.0033027522936</c:v>
                </c:pt>
                <c:pt idx="5651">
                  <c:v>13.035096153846199</c:v>
                </c:pt>
                <c:pt idx="5652">
                  <c:v>16.4722222222222</c:v>
                </c:pt>
                <c:pt idx="5653">
                  <c:v>15.2600917431193</c:v>
                </c:pt>
                <c:pt idx="5654">
                  <c:v>12.462735042735</c:v>
                </c:pt>
                <c:pt idx="5655">
                  <c:v>13.3323671497585</c:v>
                </c:pt>
                <c:pt idx="5656">
                  <c:v>15.584275184275199</c:v>
                </c:pt>
                <c:pt idx="5657">
                  <c:v>12.789679715302499</c:v>
                </c:pt>
                <c:pt idx="5658">
                  <c:v>14.8975609756098</c:v>
                </c:pt>
                <c:pt idx="5659">
                  <c:v>13.677945619335301</c:v>
                </c:pt>
                <c:pt idx="5660">
                  <c:v>20.031578947368399</c:v>
                </c:pt>
                <c:pt idx="5661">
                  <c:v>17.129283489096601</c:v>
                </c:pt>
                <c:pt idx="5662">
                  <c:v>16.765084745762699</c:v>
                </c:pt>
                <c:pt idx="5663">
                  <c:v>14.648535564853599</c:v>
                </c:pt>
                <c:pt idx="5664">
                  <c:v>15.127572016460901</c:v>
                </c:pt>
                <c:pt idx="5665">
                  <c:v>16.557633587786299</c:v>
                </c:pt>
                <c:pt idx="5666">
                  <c:v>17.632098765432101</c:v>
                </c:pt>
                <c:pt idx="5667">
                  <c:v>15.8153846153846</c:v>
                </c:pt>
                <c:pt idx="5668">
                  <c:v>18.550505050505102</c:v>
                </c:pt>
                <c:pt idx="5669">
                  <c:v>13.6276785714286</c:v>
                </c:pt>
                <c:pt idx="5670">
                  <c:v>13.677734375</c:v>
                </c:pt>
                <c:pt idx="5671">
                  <c:v>12.930125523012601</c:v>
                </c:pt>
                <c:pt idx="5672">
                  <c:v>17.171770334928201</c:v>
                </c:pt>
                <c:pt idx="5673">
                  <c:v>16.4014285714286</c:v>
                </c:pt>
                <c:pt idx="5674">
                  <c:v>16.655012853470399</c:v>
                </c:pt>
                <c:pt idx="5675">
                  <c:v>14.753</c:v>
                </c:pt>
                <c:pt idx="5676">
                  <c:v>14.2862962962963</c:v>
                </c:pt>
                <c:pt idx="5677">
                  <c:v>14.3217299578059</c:v>
                </c:pt>
                <c:pt idx="5678">
                  <c:v>17.716231884058001</c:v>
                </c:pt>
                <c:pt idx="5679">
                  <c:v>18.447247706422001</c:v>
                </c:pt>
                <c:pt idx="5680">
                  <c:v>16.976704545454499</c:v>
                </c:pt>
                <c:pt idx="5681">
                  <c:v>14.2321739130435</c:v>
                </c:pt>
                <c:pt idx="5682">
                  <c:v>12.7638418079096</c:v>
                </c:pt>
                <c:pt idx="5683">
                  <c:v>11.8278911564626</c:v>
                </c:pt>
                <c:pt idx="5684">
                  <c:v>15.9296774193548</c:v>
                </c:pt>
                <c:pt idx="5685">
                  <c:v>16.487378640776701</c:v>
                </c:pt>
                <c:pt idx="5686">
                  <c:v>15.1824022346369</c:v>
                </c:pt>
                <c:pt idx="5687">
                  <c:v>18.8179738562091</c:v>
                </c:pt>
                <c:pt idx="5688">
                  <c:v>16.612182741116801</c:v>
                </c:pt>
                <c:pt idx="5689">
                  <c:v>15.2214854111406</c:v>
                </c:pt>
                <c:pt idx="5690">
                  <c:v>14.701694915254199</c:v>
                </c:pt>
                <c:pt idx="5691">
                  <c:v>11.5311827956989</c:v>
                </c:pt>
                <c:pt idx="5692">
                  <c:v>13.595157894736801</c:v>
                </c:pt>
                <c:pt idx="5693">
                  <c:v>14.9127868852459</c:v>
                </c:pt>
                <c:pt idx="5694">
                  <c:v>15.0390134529148</c:v>
                </c:pt>
                <c:pt idx="5695">
                  <c:v>15.6501547987616</c:v>
                </c:pt>
                <c:pt idx="5696">
                  <c:v>16.7554597701149</c:v>
                </c:pt>
                <c:pt idx="5697">
                  <c:v>18.2716332378224</c:v>
                </c:pt>
                <c:pt idx="5698">
                  <c:v>16.438648648648702</c:v>
                </c:pt>
                <c:pt idx="5699">
                  <c:v>16.9498567335243</c:v>
                </c:pt>
                <c:pt idx="5700">
                  <c:v>17.234722222222199</c:v>
                </c:pt>
                <c:pt idx="5701">
                  <c:v>15.9924528301887</c:v>
                </c:pt>
                <c:pt idx="5702">
                  <c:v>14.5032154340836</c:v>
                </c:pt>
                <c:pt idx="5703">
                  <c:v>15.0322580645161</c:v>
                </c:pt>
                <c:pt idx="5704">
                  <c:v>12.8191335740072</c:v>
                </c:pt>
                <c:pt idx="5705">
                  <c:v>14.4465986394558</c:v>
                </c:pt>
                <c:pt idx="5706">
                  <c:v>15.249731182795699</c:v>
                </c:pt>
                <c:pt idx="5707">
                  <c:v>15.396233521657299</c:v>
                </c:pt>
                <c:pt idx="5708">
                  <c:v>18.330254777070099</c:v>
                </c:pt>
                <c:pt idx="5709">
                  <c:v>17.740338983050901</c:v>
                </c:pt>
                <c:pt idx="5710">
                  <c:v>16.5846416382253</c:v>
                </c:pt>
                <c:pt idx="5711">
                  <c:v>17.6228571428571</c:v>
                </c:pt>
                <c:pt idx="5712">
                  <c:v>15.396236559139799</c:v>
                </c:pt>
                <c:pt idx="5713">
                  <c:v>17.725910931174099</c:v>
                </c:pt>
                <c:pt idx="5714">
                  <c:v>16.1048109965636</c:v>
                </c:pt>
                <c:pt idx="5715">
                  <c:v>14.3070422535211</c:v>
                </c:pt>
                <c:pt idx="5716">
                  <c:v>15.194983277592</c:v>
                </c:pt>
                <c:pt idx="5717">
                  <c:v>17.648288973383998</c:v>
                </c:pt>
                <c:pt idx="5718">
                  <c:v>14.2848101265823</c:v>
                </c:pt>
                <c:pt idx="5719">
                  <c:v>16.169820971867001</c:v>
                </c:pt>
                <c:pt idx="5720">
                  <c:v>16.8090395480226</c:v>
                </c:pt>
                <c:pt idx="5721">
                  <c:v>15.840944881889801</c:v>
                </c:pt>
                <c:pt idx="5722">
                  <c:v>13.7505535055351</c:v>
                </c:pt>
                <c:pt idx="5723">
                  <c:v>18.309198813056401</c:v>
                </c:pt>
                <c:pt idx="5724">
                  <c:v>15.895197740113</c:v>
                </c:pt>
                <c:pt idx="5725">
                  <c:v>18.027645788336901</c:v>
                </c:pt>
                <c:pt idx="5726">
                  <c:v>16.600000000000001</c:v>
                </c:pt>
                <c:pt idx="5727">
                  <c:v>17.996500000000001</c:v>
                </c:pt>
                <c:pt idx="5728">
                  <c:v>13.9508928571429</c:v>
                </c:pt>
                <c:pt idx="5729">
                  <c:v>15.7083333333333</c:v>
                </c:pt>
                <c:pt idx="5730">
                  <c:v>12.600796812749</c:v>
                </c:pt>
                <c:pt idx="5731">
                  <c:v>14.0648208469055</c:v>
                </c:pt>
                <c:pt idx="5732">
                  <c:v>13.3233532934132</c:v>
                </c:pt>
                <c:pt idx="5733">
                  <c:v>15.1550387596899</c:v>
                </c:pt>
                <c:pt idx="5734">
                  <c:v>14.983374083129601</c:v>
                </c:pt>
                <c:pt idx="5735">
                  <c:v>13.652459016393401</c:v>
                </c:pt>
                <c:pt idx="5736">
                  <c:v>13.991636363636401</c:v>
                </c:pt>
                <c:pt idx="5737">
                  <c:v>12.6858638743456</c:v>
                </c:pt>
                <c:pt idx="5738">
                  <c:v>15.4185294117647</c:v>
                </c:pt>
                <c:pt idx="5739">
                  <c:v>15.880782918149499</c:v>
                </c:pt>
                <c:pt idx="5740">
                  <c:v>16.155380577427799</c:v>
                </c:pt>
                <c:pt idx="5741">
                  <c:v>17.670394736842098</c:v>
                </c:pt>
                <c:pt idx="5742">
                  <c:v>14.238157894736799</c:v>
                </c:pt>
                <c:pt idx="5743">
                  <c:v>16.0594594594595</c:v>
                </c:pt>
                <c:pt idx="5744">
                  <c:v>13.945454545454499</c:v>
                </c:pt>
                <c:pt idx="5745">
                  <c:v>13.391552511415499</c:v>
                </c:pt>
                <c:pt idx="5746">
                  <c:v>13.6025390625</c:v>
                </c:pt>
                <c:pt idx="5747">
                  <c:v>18.741350210970499</c:v>
                </c:pt>
                <c:pt idx="5748">
                  <c:v>15.5722666666667</c:v>
                </c:pt>
                <c:pt idx="5749">
                  <c:v>15.940350877193</c:v>
                </c:pt>
                <c:pt idx="5750">
                  <c:v>13.032640949554899</c:v>
                </c:pt>
                <c:pt idx="5751">
                  <c:v>13.3276595744681</c:v>
                </c:pt>
                <c:pt idx="5752">
                  <c:v>12.505586592178799</c:v>
                </c:pt>
                <c:pt idx="5753">
                  <c:v>16.775851393188901</c:v>
                </c:pt>
                <c:pt idx="5754">
                  <c:v>15.023137254902</c:v>
                </c:pt>
                <c:pt idx="5755">
                  <c:v>13.5569620253165</c:v>
                </c:pt>
                <c:pt idx="5756">
                  <c:v>17.3363636363636</c:v>
                </c:pt>
                <c:pt idx="5757">
                  <c:v>13.5062730627306</c:v>
                </c:pt>
                <c:pt idx="5758">
                  <c:v>14.419713261648701</c:v>
                </c:pt>
                <c:pt idx="5759">
                  <c:v>14.7896995708155</c:v>
                </c:pt>
                <c:pt idx="5760">
                  <c:v>12.747999999999999</c:v>
                </c:pt>
                <c:pt idx="5761">
                  <c:v>11.031808731808701</c:v>
                </c:pt>
                <c:pt idx="5762">
                  <c:v>16.668911917098399</c:v>
                </c:pt>
                <c:pt idx="5763">
                  <c:v>15.7291536050157</c:v>
                </c:pt>
                <c:pt idx="5764">
                  <c:v>17.308832807571001</c:v>
                </c:pt>
                <c:pt idx="5765">
                  <c:v>16.646242774566499</c:v>
                </c:pt>
                <c:pt idx="5766">
                  <c:v>15.2965065502183</c:v>
                </c:pt>
                <c:pt idx="5767">
                  <c:v>14.598473282442701</c:v>
                </c:pt>
                <c:pt idx="5768">
                  <c:v>13.9177419354839</c:v>
                </c:pt>
                <c:pt idx="5769">
                  <c:v>13.1378973105135</c:v>
                </c:pt>
                <c:pt idx="5770">
                  <c:v>12.027027027027</c:v>
                </c:pt>
                <c:pt idx="5771">
                  <c:v>15.117102137767199</c:v>
                </c:pt>
                <c:pt idx="5772">
                  <c:v>13.528326180257499</c:v>
                </c:pt>
                <c:pt idx="5773">
                  <c:v>12.722131147541001</c:v>
                </c:pt>
                <c:pt idx="5774">
                  <c:v>13.7332417582418</c:v>
                </c:pt>
                <c:pt idx="5775">
                  <c:v>14.4385159010601</c:v>
                </c:pt>
                <c:pt idx="5776">
                  <c:v>15.061559888579399</c:v>
                </c:pt>
                <c:pt idx="5777">
                  <c:v>18.060714285714301</c:v>
                </c:pt>
                <c:pt idx="5778">
                  <c:v>18.4085561497326</c:v>
                </c:pt>
                <c:pt idx="5779">
                  <c:v>17.356565656565699</c:v>
                </c:pt>
                <c:pt idx="5780">
                  <c:v>18.237752161383298</c:v>
                </c:pt>
                <c:pt idx="5781">
                  <c:v>15.1321052631579</c:v>
                </c:pt>
                <c:pt idx="5782">
                  <c:v>16.415204678362599</c:v>
                </c:pt>
                <c:pt idx="5783">
                  <c:v>17.381884057971</c:v>
                </c:pt>
                <c:pt idx="5784">
                  <c:v>16.227916666666701</c:v>
                </c:pt>
                <c:pt idx="5785">
                  <c:v>15.1328125</c:v>
                </c:pt>
                <c:pt idx="5786">
                  <c:v>17.845135135135099</c:v>
                </c:pt>
                <c:pt idx="5787">
                  <c:v>15.909574468085101</c:v>
                </c:pt>
                <c:pt idx="5788">
                  <c:v>15.9822314049587</c:v>
                </c:pt>
                <c:pt idx="5789">
                  <c:v>13.7847328244275</c:v>
                </c:pt>
                <c:pt idx="5790">
                  <c:v>12.314406779661001</c:v>
                </c:pt>
                <c:pt idx="5791">
                  <c:v>12.550353356890501</c:v>
                </c:pt>
                <c:pt idx="5792">
                  <c:v>17.557916666666699</c:v>
                </c:pt>
                <c:pt idx="5793">
                  <c:v>15.572063492063499</c:v>
                </c:pt>
                <c:pt idx="5794">
                  <c:v>14.3620209059233</c:v>
                </c:pt>
                <c:pt idx="5795">
                  <c:v>14.028506787330301</c:v>
                </c:pt>
                <c:pt idx="5796">
                  <c:v>13.7769491525424</c:v>
                </c:pt>
                <c:pt idx="5797">
                  <c:v>13.2619047619048</c:v>
                </c:pt>
                <c:pt idx="5798">
                  <c:v>15.469346733668299</c:v>
                </c:pt>
                <c:pt idx="5799">
                  <c:v>15.532302405498299</c:v>
                </c:pt>
                <c:pt idx="5800">
                  <c:v>14.8962809917355</c:v>
                </c:pt>
                <c:pt idx="5801">
                  <c:v>13.9131264916468</c:v>
                </c:pt>
                <c:pt idx="5802">
                  <c:v>16.352920962199299</c:v>
                </c:pt>
                <c:pt idx="5803">
                  <c:v>12.968838526912201</c:v>
                </c:pt>
                <c:pt idx="5804">
                  <c:v>15.1034482758621</c:v>
                </c:pt>
                <c:pt idx="5805">
                  <c:v>12.2837696335078</c:v>
                </c:pt>
                <c:pt idx="5806">
                  <c:v>14.264435946462701</c:v>
                </c:pt>
                <c:pt idx="5807">
                  <c:v>15.1266903914591</c:v>
                </c:pt>
                <c:pt idx="5808">
                  <c:v>14.801709401709401</c:v>
                </c:pt>
                <c:pt idx="5809">
                  <c:v>14.779024390243899</c:v>
                </c:pt>
                <c:pt idx="5810">
                  <c:v>13.290413533834601</c:v>
                </c:pt>
                <c:pt idx="5811">
                  <c:v>12.522942643391501</c:v>
                </c:pt>
                <c:pt idx="5812">
                  <c:v>11.7537414965986</c:v>
                </c:pt>
                <c:pt idx="5813">
                  <c:v>16.052010050251301</c:v>
                </c:pt>
                <c:pt idx="5814">
                  <c:v>15.230263157894701</c:v>
                </c:pt>
                <c:pt idx="5815">
                  <c:v>14.3996666666667</c:v>
                </c:pt>
                <c:pt idx="5816">
                  <c:v>15.706250000000001</c:v>
                </c:pt>
                <c:pt idx="5817">
                  <c:v>14.537651821862401</c:v>
                </c:pt>
                <c:pt idx="5818">
                  <c:v>14.722119815668201</c:v>
                </c:pt>
                <c:pt idx="5819">
                  <c:v>19.8503875968992</c:v>
                </c:pt>
                <c:pt idx="5820">
                  <c:v>18.7313901345292</c:v>
                </c:pt>
                <c:pt idx="5821">
                  <c:v>18.001715686274501</c:v>
                </c:pt>
                <c:pt idx="5822">
                  <c:v>17.845086705202299</c:v>
                </c:pt>
                <c:pt idx="5823">
                  <c:v>16.641145833333301</c:v>
                </c:pt>
                <c:pt idx="5824">
                  <c:v>16.434274193548401</c:v>
                </c:pt>
                <c:pt idx="5825">
                  <c:v>17.072758620689701</c:v>
                </c:pt>
                <c:pt idx="5826">
                  <c:v>16.951485148514902</c:v>
                </c:pt>
                <c:pt idx="5827">
                  <c:v>15.613666666666701</c:v>
                </c:pt>
                <c:pt idx="5828">
                  <c:v>16.401388888888899</c:v>
                </c:pt>
                <c:pt idx="5829">
                  <c:v>15.644176706827301</c:v>
                </c:pt>
                <c:pt idx="5830">
                  <c:v>16.482022471910099</c:v>
                </c:pt>
                <c:pt idx="5831">
                  <c:v>15.302</c:v>
                </c:pt>
                <c:pt idx="5832">
                  <c:v>15.669732937685501</c:v>
                </c:pt>
                <c:pt idx="5833">
                  <c:v>14.803606557377</c:v>
                </c:pt>
                <c:pt idx="5834">
                  <c:v>14.574821852731599</c:v>
                </c:pt>
                <c:pt idx="5835">
                  <c:v>13.2633064516129</c:v>
                </c:pt>
                <c:pt idx="5836">
                  <c:v>13.9030927835051</c:v>
                </c:pt>
                <c:pt idx="5837">
                  <c:v>15.056800000000001</c:v>
                </c:pt>
                <c:pt idx="5838">
                  <c:v>14.1990654205607</c:v>
                </c:pt>
                <c:pt idx="5839">
                  <c:v>15.534216867469899</c:v>
                </c:pt>
                <c:pt idx="5840">
                  <c:v>14.8649350649351</c:v>
                </c:pt>
                <c:pt idx="5841">
                  <c:v>14.805533596838</c:v>
                </c:pt>
                <c:pt idx="5842">
                  <c:v>13.103474903474901</c:v>
                </c:pt>
                <c:pt idx="5843">
                  <c:v>17.704128440367001</c:v>
                </c:pt>
                <c:pt idx="5844">
                  <c:v>14.9848979591837</c:v>
                </c:pt>
                <c:pt idx="5845">
                  <c:v>13.693123209169</c:v>
                </c:pt>
                <c:pt idx="5846">
                  <c:v>17.239308855291601</c:v>
                </c:pt>
                <c:pt idx="5847">
                  <c:v>17.083050847457599</c:v>
                </c:pt>
                <c:pt idx="5848">
                  <c:v>14.9484756097561</c:v>
                </c:pt>
                <c:pt idx="5849">
                  <c:v>16.5807106598985</c:v>
                </c:pt>
                <c:pt idx="5850">
                  <c:v>16.829487179487199</c:v>
                </c:pt>
                <c:pt idx="5851">
                  <c:v>17.0077922077922</c:v>
                </c:pt>
                <c:pt idx="5852">
                  <c:v>13.5912643678161</c:v>
                </c:pt>
                <c:pt idx="5853">
                  <c:v>13.7361930294906</c:v>
                </c:pt>
                <c:pt idx="5854">
                  <c:v>12.602088167053401</c:v>
                </c:pt>
                <c:pt idx="5855">
                  <c:v>16.5539759036145</c:v>
                </c:pt>
                <c:pt idx="5856">
                  <c:v>16.2631578947368</c:v>
                </c:pt>
                <c:pt idx="5857">
                  <c:v>14.0277161862528</c:v>
                </c:pt>
                <c:pt idx="5858">
                  <c:v>15.34375</c:v>
                </c:pt>
                <c:pt idx="5859">
                  <c:v>13.671014492753599</c:v>
                </c:pt>
                <c:pt idx="5860">
                  <c:v>11.2360655737705</c:v>
                </c:pt>
                <c:pt idx="5861">
                  <c:v>14.1917602996255</c:v>
                </c:pt>
                <c:pt idx="5862">
                  <c:v>15.7062068965517</c:v>
                </c:pt>
                <c:pt idx="5863">
                  <c:v>15.162996941895999</c:v>
                </c:pt>
                <c:pt idx="5864">
                  <c:v>16.727384615384601</c:v>
                </c:pt>
                <c:pt idx="5865">
                  <c:v>15.654545454545501</c:v>
                </c:pt>
                <c:pt idx="5866">
                  <c:v>18.199335548172801</c:v>
                </c:pt>
                <c:pt idx="5867">
                  <c:v>13.443762376237601</c:v>
                </c:pt>
                <c:pt idx="5868">
                  <c:v>13.676897689769</c:v>
                </c:pt>
                <c:pt idx="5869">
                  <c:v>14.9708860759494</c:v>
                </c:pt>
                <c:pt idx="5870">
                  <c:v>12.246476510067099</c:v>
                </c:pt>
                <c:pt idx="5871">
                  <c:v>13.2061976549414</c:v>
                </c:pt>
                <c:pt idx="5872">
                  <c:v>13.254223433242499</c:v>
                </c:pt>
                <c:pt idx="5873">
                  <c:v>17.465306122449</c:v>
                </c:pt>
                <c:pt idx="5874">
                  <c:v>17.9417763157895</c:v>
                </c:pt>
                <c:pt idx="5875">
                  <c:v>19.205303030303</c:v>
                </c:pt>
                <c:pt idx="5876">
                  <c:v>16.498086124401901</c:v>
                </c:pt>
                <c:pt idx="5877">
                  <c:v>14.4859589041096</c:v>
                </c:pt>
                <c:pt idx="5878">
                  <c:v>15.787931034482799</c:v>
                </c:pt>
                <c:pt idx="5879">
                  <c:v>16.134269662921401</c:v>
                </c:pt>
                <c:pt idx="5880">
                  <c:v>16.484300341296901</c:v>
                </c:pt>
                <c:pt idx="5881">
                  <c:v>14.780757097791801</c:v>
                </c:pt>
                <c:pt idx="5882">
                  <c:v>13.4239709443099</c:v>
                </c:pt>
                <c:pt idx="5883">
                  <c:v>12.2415238095238</c:v>
                </c:pt>
                <c:pt idx="5884">
                  <c:v>13.838683127572001</c:v>
                </c:pt>
                <c:pt idx="5885">
                  <c:v>16.1577395577396</c:v>
                </c:pt>
                <c:pt idx="5886">
                  <c:v>16.267472118959098</c:v>
                </c:pt>
                <c:pt idx="5887">
                  <c:v>14.950783699059601</c:v>
                </c:pt>
                <c:pt idx="5888">
                  <c:v>17.501336898395699</c:v>
                </c:pt>
                <c:pt idx="5889">
                  <c:v>16.437254901960799</c:v>
                </c:pt>
                <c:pt idx="5890">
                  <c:v>16.801538461538499</c:v>
                </c:pt>
                <c:pt idx="5891">
                  <c:v>13.86953125</c:v>
                </c:pt>
                <c:pt idx="5892">
                  <c:v>12.027306967984901</c:v>
                </c:pt>
                <c:pt idx="5893">
                  <c:v>13.196507936507899</c:v>
                </c:pt>
                <c:pt idx="5894">
                  <c:v>16.7558052434457</c:v>
                </c:pt>
                <c:pt idx="5895">
                  <c:v>15.8449685534591</c:v>
                </c:pt>
                <c:pt idx="5896">
                  <c:v>15.498770491803301</c:v>
                </c:pt>
                <c:pt idx="5897">
                  <c:v>12.5559633027523</c:v>
                </c:pt>
                <c:pt idx="5898">
                  <c:v>13.3617571059432</c:v>
                </c:pt>
                <c:pt idx="5899">
                  <c:v>14.308637873754099</c:v>
                </c:pt>
                <c:pt idx="5900">
                  <c:v>17.519230769230798</c:v>
                </c:pt>
                <c:pt idx="5901">
                  <c:v>19.136363636363601</c:v>
                </c:pt>
                <c:pt idx="5902">
                  <c:v>17.3960396039604</c:v>
                </c:pt>
                <c:pt idx="5903">
                  <c:v>16.147619047618999</c:v>
                </c:pt>
                <c:pt idx="5904">
                  <c:v>16.5369565217391</c:v>
                </c:pt>
                <c:pt idx="5905">
                  <c:v>14.9175</c:v>
                </c:pt>
                <c:pt idx="5906">
                  <c:v>16.015098468271301</c:v>
                </c:pt>
                <c:pt idx="5907">
                  <c:v>15.8054824561404</c:v>
                </c:pt>
                <c:pt idx="5908">
                  <c:v>16.1836909871245</c:v>
                </c:pt>
                <c:pt idx="5909">
                  <c:v>15.1016736401674</c:v>
                </c:pt>
                <c:pt idx="5910">
                  <c:v>13.3888659793814</c:v>
                </c:pt>
                <c:pt idx="5911">
                  <c:v>13.703424657534301</c:v>
                </c:pt>
                <c:pt idx="5912">
                  <c:v>13.9196581196581</c:v>
                </c:pt>
                <c:pt idx="5913">
                  <c:v>14.7085820895522</c:v>
                </c:pt>
                <c:pt idx="5914">
                  <c:v>16.0632653061224</c:v>
                </c:pt>
                <c:pt idx="5915">
                  <c:v>14.539912280701699</c:v>
                </c:pt>
                <c:pt idx="5916">
                  <c:v>14.052879581151799</c:v>
                </c:pt>
                <c:pt idx="5917">
                  <c:v>15.296408839779</c:v>
                </c:pt>
                <c:pt idx="5918">
                  <c:v>15.779919678714901</c:v>
                </c:pt>
                <c:pt idx="5919">
                  <c:v>15.098122065727701</c:v>
                </c:pt>
                <c:pt idx="5920">
                  <c:v>15.9102112676056</c:v>
                </c:pt>
                <c:pt idx="5921">
                  <c:v>15.6968299711816</c:v>
                </c:pt>
                <c:pt idx="5922">
                  <c:v>15.911560693641601</c:v>
                </c:pt>
                <c:pt idx="5923">
                  <c:v>15.2671018276762</c:v>
                </c:pt>
                <c:pt idx="5924">
                  <c:v>15.631877729257599</c:v>
                </c:pt>
                <c:pt idx="5925">
                  <c:v>14.707547169811299</c:v>
                </c:pt>
                <c:pt idx="5926">
                  <c:v>16.8971153846154</c:v>
                </c:pt>
                <c:pt idx="5927">
                  <c:v>14.483394833948299</c:v>
                </c:pt>
                <c:pt idx="5928">
                  <c:v>13.427787934186499</c:v>
                </c:pt>
                <c:pt idx="5929">
                  <c:v>12.2801670146138</c:v>
                </c:pt>
                <c:pt idx="5930">
                  <c:v>11.5533169533169</c:v>
                </c:pt>
                <c:pt idx="5931">
                  <c:v>11.591020408163301</c:v>
                </c:pt>
                <c:pt idx="5932">
                  <c:v>11.0360824742268</c:v>
                </c:pt>
                <c:pt idx="5933">
                  <c:v>13.0556277056277</c:v>
                </c:pt>
                <c:pt idx="5934">
                  <c:v>14.643485915493001</c:v>
                </c:pt>
                <c:pt idx="5935">
                  <c:v>12.4171745152355</c:v>
                </c:pt>
                <c:pt idx="5936">
                  <c:v>15.2197841726619</c:v>
                </c:pt>
                <c:pt idx="5937">
                  <c:v>13.6433566433567</c:v>
                </c:pt>
                <c:pt idx="5938">
                  <c:v>14.631456953642401</c:v>
                </c:pt>
                <c:pt idx="5939">
                  <c:v>16.6419161676647</c:v>
                </c:pt>
                <c:pt idx="5940">
                  <c:v>17.436451612903198</c:v>
                </c:pt>
                <c:pt idx="5941">
                  <c:v>15.9547511312217</c:v>
                </c:pt>
                <c:pt idx="5942">
                  <c:v>16.934865900383102</c:v>
                </c:pt>
                <c:pt idx="5943">
                  <c:v>16.3024128686327</c:v>
                </c:pt>
                <c:pt idx="5944">
                  <c:v>18.376876876876899</c:v>
                </c:pt>
                <c:pt idx="5945">
                  <c:v>16.173605947955402</c:v>
                </c:pt>
                <c:pt idx="5946">
                  <c:v>14.982926829268299</c:v>
                </c:pt>
                <c:pt idx="5947">
                  <c:v>15.659411764705901</c:v>
                </c:pt>
                <c:pt idx="5948">
                  <c:v>16.237500000000001</c:v>
                </c:pt>
                <c:pt idx="5949">
                  <c:v>16.399082568807302</c:v>
                </c:pt>
                <c:pt idx="5950">
                  <c:v>15.1285024154589</c:v>
                </c:pt>
                <c:pt idx="5951">
                  <c:v>13.591156462584999</c:v>
                </c:pt>
                <c:pt idx="5952">
                  <c:v>14.733910034602101</c:v>
                </c:pt>
                <c:pt idx="5953">
                  <c:v>17.352631578947399</c:v>
                </c:pt>
                <c:pt idx="5954">
                  <c:v>15.293125</c:v>
                </c:pt>
                <c:pt idx="5955">
                  <c:v>17.310594315245499</c:v>
                </c:pt>
                <c:pt idx="5956">
                  <c:v>17.3100386100386</c:v>
                </c:pt>
                <c:pt idx="5957">
                  <c:v>18.410714285714299</c:v>
                </c:pt>
                <c:pt idx="5958">
                  <c:v>17.620526315789501</c:v>
                </c:pt>
                <c:pt idx="5959">
                  <c:v>15.6733333333333</c:v>
                </c:pt>
                <c:pt idx="5960">
                  <c:v>16.368508287292801</c:v>
                </c:pt>
                <c:pt idx="5961">
                  <c:v>15.138812785388099</c:v>
                </c:pt>
                <c:pt idx="5962">
                  <c:v>16.552107279693502</c:v>
                </c:pt>
                <c:pt idx="5963">
                  <c:v>16.651178451178399</c:v>
                </c:pt>
                <c:pt idx="5964">
                  <c:v>15.7183544303797</c:v>
                </c:pt>
                <c:pt idx="5965">
                  <c:v>16.8431884057971</c:v>
                </c:pt>
                <c:pt idx="5966">
                  <c:v>13.380198019802</c:v>
                </c:pt>
                <c:pt idx="5967">
                  <c:v>11.8258064516129</c:v>
                </c:pt>
                <c:pt idx="5968">
                  <c:v>13.4873417721519</c:v>
                </c:pt>
                <c:pt idx="5969">
                  <c:v>17.852173913043501</c:v>
                </c:pt>
                <c:pt idx="5970">
                  <c:v>15.374576271186401</c:v>
                </c:pt>
                <c:pt idx="5971">
                  <c:v>18.9915662650602</c:v>
                </c:pt>
                <c:pt idx="5972">
                  <c:v>16.115957446808501</c:v>
                </c:pt>
                <c:pt idx="5973">
                  <c:v>14.4212121212121</c:v>
                </c:pt>
                <c:pt idx="5974">
                  <c:v>18.417647058823501</c:v>
                </c:pt>
                <c:pt idx="5975">
                  <c:v>18.806451612903199</c:v>
                </c:pt>
                <c:pt idx="5976">
                  <c:v>12.311111111111099</c:v>
                </c:pt>
                <c:pt idx="5977">
                  <c:v>18.568181818181799</c:v>
                </c:pt>
                <c:pt idx="5978">
                  <c:v>17.3333333333333</c:v>
                </c:pt>
                <c:pt idx="5979">
                  <c:v>14.0508474576271</c:v>
                </c:pt>
                <c:pt idx="5980">
                  <c:v>13.2098039215686</c:v>
                </c:pt>
                <c:pt idx="5981">
                  <c:v>8.6297297297297302</c:v>
                </c:pt>
                <c:pt idx="5982">
                  <c:v>13.3072727272727</c:v>
                </c:pt>
                <c:pt idx="5983">
                  <c:v>12.78125</c:v>
                </c:pt>
                <c:pt idx="5984">
                  <c:v>12.6938650306748</c:v>
                </c:pt>
                <c:pt idx="5985">
                  <c:v>12.348031496062999</c:v>
                </c:pt>
                <c:pt idx="5986">
                  <c:v>10.540669856459299</c:v>
                </c:pt>
                <c:pt idx="5987">
                  <c:v>11.658333333333299</c:v>
                </c:pt>
                <c:pt idx="5988">
                  <c:v>18.579069767441901</c:v>
                </c:pt>
                <c:pt idx="5989">
                  <c:v>12.546153846153899</c:v>
                </c:pt>
                <c:pt idx="5990">
                  <c:v>13.2838541666667</c:v>
                </c:pt>
                <c:pt idx="5991">
                  <c:v>18.8642857142857</c:v>
                </c:pt>
                <c:pt idx="5992">
                  <c:v>16.070491803278699</c:v>
                </c:pt>
                <c:pt idx="5993">
                  <c:v>21.7384615384615</c:v>
                </c:pt>
                <c:pt idx="5994">
                  <c:v>12.6152542372881</c:v>
                </c:pt>
                <c:pt idx="5995">
                  <c:v>21.6148148148148</c:v>
                </c:pt>
                <c:pt idx="5996">
                  <c:v>13.533333333333299</c:v>
                </c:pt>
                <c:pt idx="5997">
                  <c:v>14.946666666666699</c:v>
                </c:pt>
                <c:pt idx="5998">
                  <c:v>13.564827586206899</c:v>
                </c:pt>
                <c:pt idx="5999">
                  <c:v>19.1315789473684</c:v>
                </c:pt>
                <c:pt idx="6000">
                  <c:v>18.592105263157901</c:v>
                </c:pt>
                <c:pt idx="6001">
                  <c:v>18.166</c:v>
                </c:pt>
                <c:pt idx="6002">
                  <c:v>16.7761904761905</c:v>
                </c:pt>
                <c:pt idx="6003">
                  <c:v>16.743589743589698</c:v>
                </c:pt>
                <c:pt idx="6004">
                  <c:v>13.5184210526316</c:v>
                </c:pt>
                <c:pt idx="6005">
                  <c:v>14.465822784810101</c:v>
                </c:pt>
                <c:pt idx="6006">
                  <c:v>13.0606060606061</c:v>
                </c:pt>
                <c:pt idx="6007">
                  <c:v>16.386666666666699</c:v>
                </c:pt>
                <c:pt idx="6008">
                  <c:v>11.8055555555556</c:v>
                </c:pt>
                <c:pt idx="6009">
                  <c:v>14.2940476190476</c:v>
                </c:pt>
                <c:pt idx="6010">
                  <c:v>12.5797752808989</c:v>
                </c:pt>
                <c:pt idx="6011">
                  <c:v>15.1285714285714</c:v>
                </c:pt>
                <c:pt idx="6012">
                  <c:v>13.628918918918901</c:v>
                </c:pt>
                <c:pt idx="6013">
                  <c:v>14.2623655913979</c:v>
                </c:pt>
                <c:pt idx="6014">
                  <c:v>15.052538071066</c:v>
                </c:pt>
                <c:pt idx="6015">
                  <c:v>14.685185185185199</c:v>
                </c:pt>
                <c:pt idx="6016">
                  <c:v>16.7814371257485</c:v>
                </c:pt>
                <c:pt idx="6017">
                  <c:v>14.865250965251001</c:v>
                </c:pt>
                <c:pt idx="6018">
                  <c:v>12.0102137767221</c:v>
                </c:pt>
                <c:pt idx="6019">
                  <c:v>12.977335640138399</c:v>
                </c:pt>
                <c:pt idx="6020">
                  <c:v>12.932696390658201</c:v>
                </c:pt>
                <c:pt idx="6021">
                  <c:v>19.213247863247901</c:v>
                </c:pt>
                <c:pt idx="6022">
                  <c:v>15.2501628664495</c:v>
                </c:pt>
                <c:pt idx="6023">
                  <c:v>19.057058823529399</c:v>
                </c:pt>
                <c:pt idx="6024">
                  <c:v>16.150672645739899</c:v>
                </c:pt>
                <c:pt idx="6025">
                  <c:v>15.1990445859873</c:v>
                </c:pt>
                <c:pt idx="6026">
                  <c:v>17.229411764705901</c:v>
                </c:pt>
                <c:pt idx="6027">
                  <c:v>13.173473684210499</c:v>
                </c:pt>
                <c:pt idx="6028">
                  <c:v>13.172151898734199</c:v>
                </c:pt>
                <c:pt idx="6029">
                  <c:v>11.6703225806452</c:v>
                </c:pt>
                <c:pt idx="6030">
                  <c:v>11.5674074074074</c:v>
                </c:pt>
                <c:pt idx="6031">
                  <c:v>12.894077448747201</c:v>
                </c:pt>
                <c:pt idx="6032">
                  <c:v>11.700431034482801</c:v>
                </c:pt>
                <c:pt idx="6033">
                  <c:v>15.5949685534591</c:v>
                </c:pt>
                <c:pt idx="6034">
                  <c:v>15.469175627240199</c:v>
                </c:pt>
                <c:pt idx="6035">
                  <c:v>13.8216718266254</c:v>
                </c:pt>
                <c:pt idx="6036">
                  <c:v>15.5447949526814</c:v>
                </c:pt>
                <c:pt idx="6037">
                  <c:v>16.906862745098</c:v>
                </c:pt>
                <c:pt idx="6038">
                  <c:v>16.666031746031699</c:v>
                </c:pt>
                <c:pt idx="6039">
                  <c:v>13.441187739463601</c:v>
                </c:pt>
                <c:pt idx="6040">
                  <c:v>13.585224274406301</c:v>
                </c:pt>
                <c:pt idx="6041">
                  <c:v>13.534775374376</c:v>
                </c:pt>
                <c:pt idx="6042">
                  <c:v>14.063345864661599</c:v>
                </c:pt>
                <c:pt idx="6043">
                  <c:v>12.355058823529401</c:v>
                </c:pt>
                <c:pt idx="6044">
                  <c:v>11.036380597014899</c:v>
                </c:pt>
                <c:pt idx="6045">
                  <c:v>15.1486559139785</c:v>
                </c:pt>
                <c:pt idx="6046">
                  <c:v>13.7322695035461</c:v>
                </c:pt>
                <c:pt idx="6047">
                  <c:v>13.905219780219801</c:v>
                </c:pt>
                <c:pt idx="6048">
                  <c:v>16.0493788819876</c:v>
                </c:pt>
                <c:pt idx="6049">
                  <c:v>14.873604060913699</c:v>
                </c:pt>
                <c:pt idx="6050">
                  <c:v>14.812048192771099</c:v>
                </c:pt>
                <c:pt idx="6051">
                  <c:v>12.4459627329193</c:v>
                </c:pt>
                <c:pt idx="6052">
                  <c:v>12.842213883677299</c:v>
                </c:pt>
                <c:pt idx="6053">
                  <c:v>13.303950617284</c:v>
                </c:pt>
                <c:pt idx="6054">
                  <c:v>15.212874251497</c:v>
                </c:pt>
                <c:pt idx="6055">
                  <c:v>15.2736507936508</c:v>
                </c:pt>
                <c:pt idx="6056">
                  <c:v>15.289627659574499</c:v>
                </c:pt>
                <c:pt idx="6057">
                  <c:v>13.6326298701299</c:v>
                </c:pt>
                <c:pt idx="6058">
                  <c:v>14.937021276595701</c:v>
                </c:pt>
                <c:pt idx="6059">
                  <c:v>15.034079601990101</c:v>
                </c:pt>
                <c:pt idx="6060">
                  <c:v>15.780428134556599</c:v>
                </c:pt>
                <c:pt idx="6061">
                  <c:v>16.731740614334502</c:v>
                </c:pt>
                <c:pt idx="6062">
                  <c:v>17.098232323232299</c:v>
                </c:pt>
                <c:pt idx="6063">
                  <c:v>12.551689189189201</c:v>
                </c:pt>
                <c:pt idx="6064">
                  <c:v>13.114953271028</c:v>
                </c:pt>
                <c:pt idx="6065">
                  <c:v>16.383417085427102</c:v>
                </c:pt>
                <c:pt idx="6066">
                  <c:v>16.2094339622642</c:v>
                </c:pt>
                <c:pt idx="6067">
                  <c:v>15.254489164086699</c:v>
                </c:pt>
                <c:pt idx="6068">
                  <c:v>16.578125</c:v>
                </c:pt>
                <c:pt idx="6069">
                  <c:v>15.122939068100401</c:v>
                </c:pt>
                <c:pt idx="6070">
                  <c:v>14.9197530864197</c:v>
                </c:pt>
                <c:pt idx="6071">
                  <c:v>13.3415584415584</c:v>
                </c:pt>
                <c:pt idx="6072">
                  <c:v>14.184949832775899</c:v>
                </c:pt>
                <c:pt idx="6073">
                  <c:v>13.647775175644</c:v>
                </c:pt>
                <c:pt idx="6074">
                  <c:v>13.1928125</c:v>
                </c:pt>
                <c:pt idx="6075">
                  <c:v>17.1589285714286</c:v>
                </c:pt>
                <c:pt idx="6076">
                  <c:v>17.236333333333299</c:v>
                </c:pt>
                <c:pt idx="6077">
                  <c:v>17.0425</c:v>
                </c:pt>
                <c:pt idx="6078">
                  <c:v>16.296928327644999</c:v>
                </c:pt>
                <c:pt idx="6079">
                  <c:v>18.486363636363599</c:v>
                </c:pt>
                <c:pt idx="6080">
                  <c:v>15.226000000000001</c:v>
                </c:pt>
                <c:pt idx="6081">
                  <c:v>16.923786407767</c:v>
                </c:pt>
                <c:pt idx="6082">
                  <c:v>15.085664335664299</c:v>
                </c:pt>
                <c:pt idx="6083">
                  <c:v>19.843137254902</c:v>
                </c:pt>
                <c:pt idx="6084">
                  <c:v>17.572027972028</c:v>
                </c:pt>
                <c:pt idx="6085">
                  <c:v>18.3696261682243</c:v>
                </c:pt>
                <c:pt idx="6086">
                  <c:v>16.1155279503106</c:v>
                </c:pt>
                <c:pt idx="6087">
                  <c:v>16.919847328244298</c:v>
                </c:pt>
                <c:pt idx="6088">
                  <c:v>15.2017857142857</c:v>
                </c:pt>
                <c:pt idx="6089">
                  <c:v>16.386666666666699</c:v>
                </c:pt>
                <c:pt idx="6090">
                  <c:v>13.780313199105199</c:v>
                </c:pt>
                <c:pt idx="6091">
                  <c:v>14.606626506024099</c:v>
                </c:pt>
                <c:pt idx="6092">
                  <c:v>14.4145454545455</c:v>
                </c:pt>
                <c:pt idx="6093">
                  <c:v>16.614201183431899</c:v>
                </c:pt>
                <c:pt idx="6094">
                  <c:v>17.598260869565198</c:v>
                </c:pt>
                <c:pt idx="6095">
                  <c:v>16.6293064876957</c:v>
                </c:pt>
                <c:pt idx="6096">
                  <c:v>15.513291139240501</c:v>
                </c:pt>
                <c:pt idx="6097">
                  <c:v>15.6781746031746</c:v>
                </c:pt>
                <c:pt idx="6098">
                  <c:v>15.4720620842572</c:v>
                </c:pt>
                <c:pt idx="6099">
                  <c:v>14.2885393258427</c:v>
                </c:pt>
                <c:pt idx="6100">
                  <c:v>16.273019801980201</c:v>
                </c:pt>
                <c:pt idx="6101">
                  <c:v>14.945283018867899</c:v>
                </c:pt>
                <c:pt idx="6102">
                  <c:v>18.643867924528301</c:v>
                </c:pt>
                <c:pt idx="6103">
                  <c:v>16.393920972644398</c:v>
                </c:pt>
                <c:pt idx="6104">
                  <c:v>16.087921348314602</c:v>
                </c:pt>
                <c:pt idx="6105">
                  <c:v>14.748333333333299</c:v>
                </c:pt>
                <c:pt idx="6106">
                  <c:v>14.0871698113208</c:v>
                </c:pt>
                <c:pt idx="6107">
                  <c:v>11.900625</c:v>
                </c:pt>
                <c:pt idx="6108">
                  <c:v>15.9167058823529</c:v>
                </c:pt>
                <c:pt idx="6109">
                  <c:v>15.517008797654</c:v>
                </c:pt>
                <c:pt idx="6110">
                  <c:v>15.7545248868778</c:v>
                </c:pt>
                <c:pt idx="6111">
                  <c:v>15.5237942122187</c:v>
                </c:pt>
                <c:pt idx="6112">
                  <c:v>14.216386554621799</c:v>
                </c:pt>
                <c:pt idx="6113">
                  <c:v>13.0811594202899</c:v>
                </c:pt>
                <c:pt idx="6114">
                  <c:v>18.760162601626</c:v>
                </c:pt>
                <c:pt idx="6115">
                  <c:v>17.060779816513801</c:v>
                </c:pt>
                <c:pt idx="6116">
                  <c:v>17.101449275362299</c:v>
                </c:pt>
                <c:pt idx="6117">
                  <c:v>14.289487870619899</c:v>
                </c:pt>
                <c:pt idx="6118">
                  <c:v>12.2584033613445</c:v>
                </c:pt>
                <c:pt idx="6119">
                  <c:v>12.8321782178218</c:v>
                </c:pt>
                <c:pt idx="6120">
                  <c:v>16.808247422680399</c:v>
                </c:pt>
                <c:pt idx="6121">
                  <c:v>14.9510330578512</c:v>
                </c:pt>
                <c:pt idx="6122">
                  <c:v>14.1685579196217</c:v>
                </c:pt>
                <c:pt idx="6123">
                  <c:v>16.948504983388698</c:v>
                </c:pt>
                <c:pt idx="6124">
                  <c:v>15.6935393258427</c:v>
                </c:pt>
                <c:pt idx="6125">
                  <c:v>13.903115264797499</c:v>
                </c:pt>
                <c:pt idx="6126">
                  <c:v>14.0785850860421</c:v>
                </c:pt>
                <c:pt idx="6127">
                  <c:v>13.5663879598662</c:v>
                </c:pt>
                <c:pt idx="6128">
                  <c:v>14.2577557755776</c:v>
                </c:pt>
                <c:pt idx="6129">
                  <c:v>17.682414698162699</c:v>
                </c:pt>
                <c:pt idx="6130">
                  <c:v>18.4713692946058</c:v>
                </c:pt>
                <c:pt idx="6131">
                  <c:v>16.920312500000001</c:v>
                </c:pt>
                <c:pt idx="6132">
                  <c:v>15.9554817275747</c:v>
                </c:pt>
                <c:pt idx="6133">
                  <c:v>16.601321585903101</c:v>
                </c:pt>
                <c:pt idx="6134">
                  <c:v>17.431282051282</c:v>
                </c:pt>
                <c:pt idx="6135">
                  <c:v>13.8432360742706</c:v>
                </c:pt>
                <c:pt idx="6136">
                  <c:v>13.290092879256999</c:v>
                </c:pt>
                <c:pt idx="6137">
                  <c:v>13.9977611940299</c:v>
                </c:pt>
                <c:pt idx="6138">
                  <c:v>13.561958997722099</c:v>
                </c:pt>
                <c:pt idx="6139">
                  <c:v>12.131220285261501</c:v>
                </c:pt>
                <c:pt idx="6140">
                  <c:v>12.1939330543933</c:v>
                </c:pt>
                <c:pt idx="6141">
                  <c:v>16.443274853801199</c:v>
                </c:pt>
                <c:pt idx="6142">
                  <c:v>15.6079234972678</c:v>
                </c:pt>
                <c:pt idx="6143">
                  <c:v>15.987500000000001</c:v>
                </c:pt>
                <c:pt idx="6144">
                  <c:v>14.814102564102599</c:v>
                </c:pt>
                <c:pt idx="6145">
                  <c:v>17.319637462235701</c:v>
                </c:pt>
                <c:pt idx="6146">
                  <c:v>15.687634408602101</c:v>
                </c:pt>
                <c:pt idx="6147">
                  <c:v>16.4318872017354</c:v>
                </c:pt>
                <c:pt idx="6148">
                  <c:v>14.181469115192</c:v>
                </c:pt>
                <c:pt idx="6149">
                  <c:v>15.272656250000001</c:v>
                </c:pt>
                <c:pt idx="6150">
                  <c:v>14.5340557275542</c:v>
                </c:pt>
                <c:pt idx="6151">
                  <c:v>16.6370212765957</c:v>
                </c:pt>
                <c:pt idx="6152">
                  <c:v>14.490935672514601</c:v>
                </c:pt>
                <c:pt idx="6153">
                  <c:v>12.9748344370861</c:v>
                </c:pt>
                <c:pt idx="6154">
                  <c:v>14.2289752650177</c:v>
                </c:pt>
                <c:pt idx="6155">
                  <c:v>12.623135755258099</c:v>
                </c:pt>
                <c:pt idx="6156">
                  <c:v>15.8953995157385</c:v>
                </c:pt>
                <c:pt idx="6157">
                  <c:v>14.801405152224801</c:v>
                </c:pt>
                <c:pt idx="6158">
                  <c:v>14.7665413533835</c:v>
                </c:pt>
                <c:pt idx="6159">
                  <c:v>18.924878048780499</c:v>
                </c:pt>
                <c:pt idx="6160">
                  <c:v>15.873293172690801</c:v>
                </c:pt>
                <c:pt idx="6161">
                  <c:v>17.593690851735001</c:v>
                </c:pt>
                <c:pt idx="6162">
                  <c:v>13.853846153846099</c:v>
                </c:pt>
                <c:pt idx="6163">
                  <c:v>13.574836601307201</c:v>
                </c:pt>
                <c:pt idx="6164">
                  <c:v>12.395540308747901</c:v>
                </c:pt>
                <c:pt idx="6165">
                  <c:v>16.948250000000002</c:v>
                </c:pt>
                <c:pt idx="6166">
                  <c:v>17.177492877492899</c:v>
                </c:pt>
                <c:pt idx="6167">
                  <c:v>17.054966887417201</c:v>
                </c:pt>
                <c:pt idx="6168">
                  <c:v>13.936271186440701</c:v>
                </c:pt>
                <c:pt idx="6169">
                  <c:v>11.7453917050691</c:v>
                </c:pt>
                <c:pt idx="6170">
                  <c:v>12.384858044164099</c:v>
                </c:pt>
                <c:pt idx="6171">
                  <c:v>15.2325490196079</c:v>
                </c:pt>
                <c:pt idx="6172">
                  <c:v>17.101169590643298</c:v>
                </c:pt>
                <c:pt idx="6173">
                  <c:v>13.6205607476636</c:v>
                </c:pt>
                <c:pt idx="6174">
                  <c:v>15.724749163879601</c:v>
                </c:pt>
                <c:pt idx="6175">
                  <c:v>16.268070175438599</c:v>
                </c:pt>
                <c:pt idx="6176">
                  <c:v>15.343703703703699</c:v>
                </c:pt>
                <c:pt idx="6177">
                  <c:v>12.5620996441281</c:v>
                </c:pt>
                <c:pt idx="6178">
                  <c:v>15.4556962025316</c:v>
                </c:pt>
                <c:pt idx="6179">
                  <c:v>13.452941176470601</c:v>
                </c:pt>
                <c:pt idx="6180">
                  <c:v>13.957486631016099</c:v>
                </c:pt>
                <c:pt idx="6181">
                  <c:v>15.1851515151515</c:v>
                </c:pt>
                <c:pt idx="6182">
                  <c:v>15.955882352941201</c:v>
                </c:pt>
                <c:pt idx="6183">
                  <c:v>16.993728222996499</c:v>
                </c:pt>
                <c:pt idx="6184">
                  <c:v>18.298901098901101</c:v>
                </c:pt>
                <c:pt idx="6185">
                  <c:v>16.183203124999999</c:v>
                </c:pt>
                <c:pt idx="6186">
                  <c:v>14.4569321533923</c:v>
                </c:pt>
                <c:pt idx="6187">
                  <c:v>16.121400778210099</c:v>
                </c:pt>
                <c:pt idx="6188">
                  <c:v>17.082352941176499</c:v>
                </c:pt>
                <c:pt idx="6189">
                  <c:v>14.166540642722101</c:v>
                </c:pt>
                <c:pt idx="6190">
                  <c:v>13.6625246548323</c:v>
                </c:pt>
                <c:pt idx="6191">
                  <c:v>13.9580586080586</c:v>
                </c:pt>
                <c:pt idx="6192">
                  <c:v>17.313475177305001</c:v>
                </c:pt>
                <c:pt idx="6193">
                  <c:v>17.537378640776701</c:v>
                </c:pt>
                <c:pt idx="6194">
                  <c:v>16.340370370370401</c:v>
                </c:pt>
                <c:pt idx="6195">
                  <c:v>15.6799426934097</c:v>
                </c:pt>
                <c:pt idx="6196">
                  <c:v>13.9727979274611</c:v>
                </c:pt>
                <c:pt idx="6197">
                  <c:v>16.443514644351499</c:v>
                </c:pt>
                <c:pt idx="6198">
                  <c:v>17.888530465949799</c:v>
                </c:pt>
                <c:pt idx="6199">
                  <c:v>16.606681514476598</c:v>
                </c:pt>
                <c:pt idx="6200">
                  <c:v>17.460854092526699</c:v>
                </c:pt>
                <c:pt idx="6201">
                  <c:v>17.347120418848199</c:v>
                </c:pt>
                <c:pt idx="6202">
                  <c:v>16.462085308056899</c:v>
                </c:pt>
                <c:pt idx="6203">
                  <c:v>18.028159645232801</c:v>
                </c:pt>
                <c:pt idx="6204">
                  <c:v>15.8911214953271</c:v>
                </c:pt>
                <c:pt idx="6205">
                  <c:v>15.224480369515</c:v>
                </c:pt>
                <c:pt idx="6206">
                  <c:v>15.1170777988615</c:v>
                </c:pt>
                <c:pt idx="6207">
                  <c:v>15.4930131004367</c:v>
                </c:pt>
                <c:pt idx="6208">
                  <c:v>16.022244897959201</c:v>
                </c:pt>
                <c:pt idx="6209">
                  <c:v>15.667400881057301</c:v>
                </c:pt>
                <c:pt idx="6210">
                  <c:v>14.0348557692308</c:v>
                </c:pt>
                <c:pt idx="6211">
                  <c:v>13.0614457831325</c:v>
                </c:pt>
                <c:pt idx="6212">
                  <c:v>14.134035087719299</c:v>
                </c:pt>
                <c:pt idx="6213">
                  <c:v>17.149635036496399</c:v>
                </c:pt>
                <c:pt idx="6214">
                  <c:v>17.122981366459602</c:v>
                </c:pt>
                <c:pt idx="6215">
                  <c:v>16.729218106995901</c:v>
                </c:pt>
                <c:pt idx="6216">
                  <c:v>13.4272241992883</c:v>
                </c:pt>
                <c:pt idx="6217">
                  <c:v>12.602265372168301</c:v>
                </c:pt>
                <c:pt idx="6218">
                  <c:v>12.9206463195691</c:v>
                </c:pt>
                <c:pt idx="6219">
                  <c:v>13.1167138810198</c:v>
                </c:pt>
                <c:pt idx="6220">
                  <c:v>14.489688249400499</c:v>
                </c:pt>
                <c:pt idx="6221">
                  <c:v>13.5120481927711</c:v>
                </c:pt>
                <c:pt idx="6222">
                  <c:v>14.784090909090899</c:v>
                </c:pt>
                <c:pt idx="6223">
                  <c:v>16.2212918660287</c:v>
                </c:pt>
                <c:pt idx="6224">
                  <c:v>15.845396825396801</c:v>
                </c:pt>
                <c:pt idx="6225">
                  <c:v>12.136559139785</c:v>
                </c:pt>
                <c:pt idx="6226">
                  <c:v>12.7848684210526</c:v>
                </c:pt>
                <c:pt idx="6227">
                  <c:v>12.253278688524601</c:v>
                </c:pt>
                <c:pt idx="6228">
                  <c:v>15.392288557213901</c:v>
                </c:pt>
                <c:pt idx="6229">
                  <c:v>14.1391666666667</c:v>
                </c:pt>
                <c:pt idx="6230">
                  <c:v>14.5172638436482</c:v>
                </c:pt>
                <c:pt idx="6231">
                  <c:v>14.9398351648352</c:v>
                </c:pt>
                <c:pt idx="6232">
                  <c:v>14.4639097744361</c:v>
                </c:pt>
                <c:pt idx="6233">
                  <c:v>14.2570224719101</c:v>
                </c:pt>
                <c:pt idx="6234">
                  <c:v>12.7694017094017</c:v>
                </c:pt>
                <c:pt idx="6235">
                  <c:v>12.9215017064846</c:v>
                </c:pt>
                <c:pt idx="6236">
                  <c:v>12.0527938342967</c:v>
                </c:pt>
                <c:pt idx="6237">
                  <c:v>16.356457564575599</c:v>
                </c:pt>
                <c:pt idx="6238">
                  <c:v>14.905641025641</c:v>
                </c:pt>
                <c:pt idx="6239">
                  <c:v>17.479629629629599</c:v>
                </c:pt>
                <c:pt idx="6240">
                  <c:v>16.787763713080199</c:v>
                </c:pt>
                <c:pt idx="6241">
                  <c:v>17.533157894736799</c:v>
                </c:pt>
                <c:pt idx="6242">
                  <c:v>16.6546478873239</c:v>
                </c:pt>
                <c:pt idx="6243">
                  <c:v>15.163207547169799</c:v>
                </c:pt>
                <c:pt idx="6244">
                  <c:v>18.427611940298501</c:v>
                </c:pt>
                <c:pt idx="6245">
                  <c:v>15.5555555555556</c:v>
                </c:pt>
                <c:pt idx="6246">
                  <c:v>12.8608786610879</c:v>
                </c:pt>
                <c:pt idx="6247">
                  <c:v>12.6796721311475</c:v>
                </c:pt>
                <c:pt idx="6248">
                  <c:v>14.1064788732394</c:v>
                </c:pt>
                <c:pt idx="6249">
                  <c:v>13.931864406779701</c:v>
                </c:pt>
                <c:pt idx="6250">
                  <c:v>16.141610738255</c:v>
                </c:pt>
                <c:pt idx="6251">
                  <c:v>16.462962962963001</c:v>
                </c:pt>
                <c:pt idx="6252">
                  <c:v>13.5085714285714</c:v>
                </c:pt>
                <c:pt idx="6253">
                  <c:v>9.4406250000000007</c:v>
                </c:pt>
                <c:pt idx="6254">
                  <c:v>12.524468085106401</c:v>
                </c:pt>
                <c:pt idx="6255">
                  <c:v>14.396453900709201</c:v>
                </c:pt>
                <c:pt idx="6256">
                  <c:v>15.646357615894001</c:v>
                </c:pt>
                <c:pt idx="6257">
                  <c:v>17.199056603773599</c:v>
                </c:pt>
                <c:pt idx="6258">
                  <c:v>16.825188916876598</c:v>
                </c:pt>
                <c:pt idx="6259">
                  <c:v>14.2960288808664</c:v>
                </c:pt>
                <c:pt idx="6260">
                  <c:v>16.1359673024523</c:v>
                </c:pt>
                <c:pt idx="6261">
                  <c:v>12.420652173913</c:v>
                </c:pt>
                <c:pt idx="6262">
                  <c:v>13.773662551440299</c:v>
                </c:pt>
                <c:pt idx="6263">
                  <c:v>11.9142857142857</c:v>
                </c:pt>
                <c:pt idx="6264">
                  <c:v>13.187096774193501</c:v>
                </c:pt>
                <c:pt idx="6265">
                  <c:v>11.3583870967742</c:v>
                </c:pt>
                <c:pt idx="6266">
                  <c:v>12.6185286103542</c:v>
                </c:pt>
                <c:pt idx="6267">
                  <c:v>15.871062992125999</c:v>
                </c:pt>
                <c:pt idx="6268">
                  <c:v>14.5252173913044</c:v>
                </c:pt>
                <c:pt idx="6269">
                  <c:v>16.482035928143699</c:v>
                </c:pt>
                <c:pt idx="6270">
                  <c:v>15.508882521489999</c:v>
                </c:pt>
                <c:pt idx="6271">
                  <c:v>15.593089430894301</c:v>
                </c:pt>
                <c:pt idx="6272">
                  <c:v>14.2372881355932</c:v>
                </c:pt>
                <c:pt idx="6273">
                  <c:v>16.127444794952702</c:v>
                </c:pt>
                <c:pt idx="6274">
                  <c:v>13.3995348837209</c:v>
                </c:pt>
                <c:pt idx="6275">
                  <c:v>14.945119305856799</c:v>
                </c:pt>
                <c:pt idx="6276">
                  <c:v>14.6426373626374</c:v>
                </c:pt>
                <c:pt idx="6277">
                  <c:v>12.737190082644601</c:v>
                </c:pt>
                <c:pt idx="6278">
                  <c:v>14.4675409836066</c:v>
                </c:pt>
                <c:pt idx="6279">
                  <c:v>13.2157264957265</c:v>
                </c:pt>
                <c:pt idx="6280">
                  <c:v>14.4301115241636</c:v>
                </c:pt>
                <c:pt idx="6281">
                  <c:v>13.8486979166666</c:v>
                </c:pt>
                <c:pt idx="6282">
                  <c:v>13.573545966228901</c:v>
                </c:pt>
                <c:pt idx="6283">
                  <c:v>12.9756578947368</c:v>
                </c:pt>
                <c:pt idx="6284">
                  <c:v>12.447211155378501</c:v>
                </c:pt>
                <c:pt idx="6285">
                  <c:v>14.9794444444444</c:v>
                </c:pt>
                <c:pt idx="6286">
                  <c:v>14.7375722543353</c:v>
                </c:pt>
                <c:pt idx="6287">
                  <c:v>14.522471910112399</c:v>
                </c:pt>
                <c:pt idx="6288">
                  <c:v>15.410160427807501</c:v>
                </c:pt>
                <c:pt idx="6289">
                  <c:v>14.5193277310924</c:v>
                </c:pt>
                <c:pt idx="6290">
                  <c:v>14.2292763157895</c:v>
                </c:pt>
                <c:pt idx="6291">
                  <c:v>13.8369077306733</c:v>
                </c:pt>
                <c:pt idx="6292">
                  <c:v>13.6172185430464</c:v>
                </c:pt>
                <c:pt idx="6293">
                  <c:v>14.586622073578599</c:v>
                </c:pt>
                <c:pt idx="6294">
                  <c:v>14.1542750929368</c:v>
                </c:pt>
                <c:pt idx="6295">
                  <c:v>12.2816753926702</c:v>
                </c:pt>
                <c:pt idx="6296">
                  <c:v>15.844630071598999</c:v>
                </c:pt>
                <c:pt idx="6297">
                  <c:v>17.1178947368421</c:v>
                </c:pt>
                <c:pt idx="6298">
                  <c:v>18.1553505535055</c:v>
                </c:pt>
                <c:pt idx="6299">
                  <c:v>17.2137323943662</c:v>
                </c:pt>
                <c:pt idx="6300">
                  <c:v>16.972591006424</c:v>
                </c:pt>
                <c:pt idx="6301">
                  <c:v>15.0816993464052</c:v>
                </c:pt>
                <c:pt idx="6302">
                  <c:v>15.9894160583942</c:v>
                </c:pt>
                <c:pt idx="6303">
                  <c:v>15.8653191489362</c:v>
                </c:pt>
                <c:pt idx="6304">
                  <c:v>14.7767955801105</c:v>
                </c:pt>
                <c:pt idx="6305">
                  <c:v>16.654285714285699</c:v>
                </c:pt>
                <c:pt idx="6306">
                  <c:v>15.1168674698795</c:v>
                </c:pt>
                <c:pt idx="6307">
                  <c:v>15.784848484848499</c:v>
                </c:pt>
                <c:pt idx="6308">
                  <c:v>15.1492227979275</c:v>
                </c:pt>
                <c:pt idx="6309">
                  <c:v>17.044362745097999</c:v>
                </c:pt>
                <c:pt idx="6310">
                  <c:v>16.852263374485599</c:v>
                </c:pt>
                <c:pt idx="6311">
                  <c:v>15.629976019184699</c:v>
                </c:pt>
                <c:pt idx="6312">
                  <c:v>13.3617737003058</c:v>
                </c:pt>
                <c:pt idx="6313">
                  <c:v>13.9063063063063</c:v>
                </c:pt>
                <c:pt idx="6314">
                  <c:v>13.318393782383399</c:v>
                </c:pt>
                <c:pt idx="6315">
                  <c:v>13.613086419753101</c:v>
                </c:pt>
                <c:pt idx="6316">
                  <c:v>12.274770642201799</c:v>
                </c:pt>
                <c:pt idx="6317">
                  <c:v>14.656473829201101</c:v>
                </c:pt>
                <c:pt idx="6318">
                  <c:v>16.303757828809999</c:v>
                </c:pt>
                <c:pt idx="6319">
                  <c:v>14.116129032258099</c:v>
                </c:pt>
                <c:pt idx="6320">
                  <c:v>16.3856655290102</c:v>
                </c:pt>
                <c:pt idx="6321">
                  <c:v>14.4856749311295</c:v>
                </c:pt>
                <c:pt idx="6322">
                  <c:v>13.0434083601286</c:v>
                </c:pt>
                <c:pt idx="6323">
                  <c:v>12.6050561797753</c:v>
                </c:pt>
                <c:pt idx="6324">
                  <c:v>16.159785522788201</c:v>
                </c:pt>
                <c:pt idx="6325">
                  <c:v>15.3542600896861</c:v>
                </c:pt>
                <c:pt idx="6326">
                  <c:v>15.7494071146245</c:v>
                </c:pt>
                <c:pt idx="6327">
                  <c:v>13.944000000000001</c:v>
                </c:pt>
                <c:pt idx="6328">
                  <c:v>14.058904109588999</c:v>
                </c:pt>
                <c:pt idx="6329">
                  <c:v>14.462068965517201</c:v>
                </c:pt>
                <c:pt idx="6330">
                  <c:v>18.704678362573102</c:v>
                </c:pt>
                <c:pt idx="6331">
                  <c:v>17.105357142857201</c:v>
                </c:pt>
                <c:pt idx="6332">
                  <c:v>15.520689655172401</c:v>
                </c:pt>
                <c:pt idx="6333">
                  <c:v>13.018221258134499</c:v>
                </c:pt>
                <c:pt idx="6334">
                  <c:v>11.0428015564202</c:v>
                </c:pt>
                <c:pt idx="6335">
                  <c:v>12.797347480106099</c:v>
                </c:pt>
                <c:pt idx="6336">
                  <c:v>16.473469387755099</c:v>
                </c:pt>
                <c:pt idx="6337">
                  <c:v>16.6199312714777</c:v>
                </c:pt>
                <c:pt idx="6338">
                  <c:v>15.6</c:v>
                </c:pt>
                <c:pt idx="6339">
                  <c:v>14.3909090909091</c:v>
                </c:pt>
                <c:pt idx="6340">
                  <c:v>15.5725947521866</c:v>
                </c:pt>
                <c:pt idx="6341">
                  <c:v>14.302758620689699</c:v>
                </c:pt>
                <c:pt idx="6342">
                  <c:v>15.922273781902501</c:v>
                </c:pt>
                <c:pt idx="6343">
                  <c:v>16.865040650406499</c:v>
                </c:pt>
                <c:pt idx="6344">
                  <c:v>13.9410714285714</c:v>
                </c:pt>
                <c:pt idx="6345">
                  <c:v>14.378021978022</c:v>
                </c:pt>
                <c:pt idx="6346">
                  <c:v>12.1956834532374</c:v>
                </c:pt>
                <c:pt idx="6347">
                  <c:v>14.0248148148148</c:v>
                </c:pt>
                <c:pt idx="6348">
                  <c:v>12.5764988009593</c:v>
                </c:pt>
                <c:pt idx="6349">
                  <c:v>13.6035443037975</c:v>
                </c:pt>
                <c:pt idx="6350">
                  <c:v>13.9086734693878</c:v>
                </c:pt>
                <c:pt idx="6351">
                  <c:v>12.5039312039312</c:v>
                </c:pt>
                <c:pt idx="6352">
                  <c:v>12.4487037037037</c:v>
                </c:pt>
                <c:pt idx="6353">
                  <c:v>11.482352941176501</c:v>
                </c:pt>
                <c:pt idx="6354">
                  <c:v>14.9640740740741</c:v>
                </c:pt>
                <c:pt idx="6355">
                  <c:v>15.597752808988799</c:v>
                </c:pt>
                <c:pt idx="6356">
                  <c:v>18.008333333333301</c:v>
                </c:pt>
                <c:pt idx="6357">
                  <c:v>13.6409090909091</c:v>
                </c:pt>
                <c:pt idx="6358">
                  <c:v>16.169014084507001</c:v>
                </c:pt>
                <c:pt idx="6359">
                  <c:v>14.0694736842105</c:v>
                </c:pt>
                <c:pt idx="6360">
                  <c:v>17.174262734584499</c:v>
                </c:pt>
                <c:pt idx="6361">
                  <c:v>16.196835443038001</c:v>
                </c:pt>
                <c:pt idx="6362">
                  <c:v>15.475609756097599</c:v>
                </c:pt>
                <c:pt idx="6363">
                  <c:v>13.1588764044944</c:v>
                </c:pt>
                <c:pt idx="6364">
                  <c:v>13.2482233502538</c:v>
                </c:pt>
                <c:pt idx="6365">
                  <c:v>13.536491228070201</c:v>
                </c:pt>
                <c:pt idx="6366">
                  <c:v>13.788383838383799</c:v>
                </c:pt>
                <c:pt idx="6367">
                  <c:v>15.6027334851936</c:v>
                </c:pt>
                <c:pt idx="6368">
                  <c:v>12.9822966507177</c:v>
                </c:pt>
                <c:pt idx="6369">
                  <c:v>17.2432989690722</c:v>
                </c:pt>
                <c:pt idx="6370">
                  <c:v>17.803903903903901</c:v>
                </c:pt>
                <c:pt idx="6371">
                  <c:v>15.337282229965099</c:v>
                </c:pt>
                <c:pt idx="6372">
                  <c:v>12.4335968379447</c:v>
                </c:pt>
                <c:pt idx="6373">
                  <c:v>12.172053872053899</c:v>
                </c:pt>
                <c:pt idx="6374">
                  <c:v>12.266666666666699</c:v>
                </c:pt>
                <c:pt idx="6375">
                  <c:v>13.9528517110266</c:v>
                </c:pt>
                <c:pt idx="6376">
                  <c:v>14.2840740740741</c:v>
                </c:pt>
                <c:pt idx="6377">
                  <c:v>13.5651282051282</c:v>
                </c:pt>
                <c:pt idx="6378">
                  <c:v>15.5539682539683</c:v>
                </c:pt>
                <c:pt idx="6379">
                  <c:v>14.0815303430079</c:v>
                </c:pt>
                <c:pt idx="6380">
                  <c:v>14.540540540540499</c:v>
                </c:pt>
                <c:pt idx="6381">
                  <c:v>13.933241758241801</c:v>
                </c:pt>
                <c:pt idx="6382">
                  <c:v>17.069202898550699</c:v>
                </c:pt>
                <c:pt idx="6383">
                  <c:v>14.8212851405622</c:v>
                </c:pt>
                <c:pt idx="6384">
                  <c:v>13.3009920634921</c:v>
                </c:pt>
                <c:pt idx="6385">
                  <c:v>12.9267605633803</c:v>
                </c:pt>
                <c:pt idx="6386">
                  <c:v>9.6267605633802802</c:v>
                </c:pt>
                <c:pt idx="6387">
                  <c:v>14.1061946902655</c:v>
                </c:pt>
                <c:pt idx="6388">
                  <c:v>15.2864788732394</c:v>
                </c:pt>
                <c:pt idx="6389">
                  <c:v>13.035502958579899</c:v>
                </c:pt>
                <c:pt idx="6390">
                  <c:v>12.972506082725101</c:v>
                </c:pt>
                <c:pt idx="6391">
                  <c:v>13.0766968325792</c:v>
                </c:pt>
                <c:pt idx="6392">
                  <c:v>13.494196428571399</c:v>
                </c:pt>
                <c:pt idx="6393">
                  <c:v>15.633734939759</c:v>
                </c:pt>
                <c:pt idx="6394">
                  <c:v>12.2682656826568</c:v>
                </c:pt>
                <c:pt idx="6395">
                  <c:v>14.378238341968901</c:v>
                </c:pt>
                <c:pt idx="6396">
                  <c:v>15.1253918495298</c:v>
                </c:pt>
                <c:pt idx="6397">
                  <c:v>14.7078481012658</c:v>
                </c:pt>
                <c:pt idx="6398">
                  <c:v>12.9472440944882</c:v>
                </c:pt>
                <c:pt idx="6399">
                  <c:v>16.473831775700901</c:v>
                </c:pt>
                <c:pt idx="6400">
                  <c:v>15.2281407035176</c:v>
                </c:pt>
                <c:pt idx="6401">
                  <c:v>14.9194444444444</c:v>
                </c:pt>
                <c:pt idx="6402">
                  <c:v>12.87</c:v>
                </c:pt>
                <c:pt idx="6403">
                  <c:v>12.398920863309399</c:v>
                </c:pt>
                <c:pt idx="6404">
                  <c:v>9.6279693486590006</c:v>
                </c:pt>
                <c:pt idx="6405">
                  <c:v>14.2446564885496</c:v>
                </c:pt>
                <c:pt idx="6406">
                  <c:v>12.496831683168301</c:v>
                </c:pt>
                <c:pt idx="6407">
                  <c:v>14.3857142857143</c:v>
                </c:pt>
                <c:pt idx="6408">
                  <c:v>12.382340862423</c:v>
                </c:pt>
                <c:pt idx="6409">
                  <c:v>11.283155650319801</c:v>
                </c:pt>
                <c:pt idx="6410">
                  <c:v>11.1162666666667</c:v>
                </c:pt>
                <c:pt idx="6411">
                  <c:v>17.479766536964998</c:v>
                </c:pt>
                <c:pt idx="6412">
                  <c:v>17.059759036144602</c:v>
                </c:pt>
                <c:pt idx="6413">
                  <c:v>17.701860465116301</c:v>
                </c:pt>
                <c:pt idx="6414">
                  <c:v>15.8116379310345</c:v>
                </c:pt>
                <c:pt idx="6415">
                  <c:v>15.915555555555599</c:v>
                </c:pt>
                <c:pt idx="6416">
                  <c:v>12.177142857142901</c:v>
                </c:pt>
                <c:pt idx="6417">
                  <c:v>15.121069182389901</c:v>
                </c:pt>
                <c:pt idx="6418">
                  <c:v>14.6416470588235</c:v>
                </c:pt>
                <c:pt idx="6419">
                  <c:v>13.4463302752294</c:v>
                </c:pt>
                <c:pt idx="6420">
                  <c:v>13.520202020201999</c:v>
                </c:pt>
                <c:pt idx="6421">
                  <c:v>14.351327433628301</c:v>
                </c:pt>
                <c:pt idx="6422">
                  <c:v>17.172413793103399</c:v>
                </c:pt>
                <c:pt idx="6423">
                  <c:v>14.388958990536301</c:v>
                </c:pt>
                <c:pt idx="6424">
                  <c:v>17.305741626794301</c:v>
                </c:pt>
                <c:pt idx="6425">
                  <c:v>15.664457831325301</c:v>
                </c:pt>
                <c:pt idx="6426">
                  <c:v>14.844978165938899</c:v>
                </c:pt>
                <c:pt idx="6427">
                  <c:v>16.007374631268402</c:v>
                </c:pt>
                <c:pt idx="6428">
                  <c:v>12.9648936170213</c:v>
                </c:pt>
                <c:pt idx="6429">
                  <c:v>15.3486486486487</c:v>
                </c:pt>
                <c:pt idx="6430">
                  <c:v>13.9926829268293</c:v>
                </c:pt>
                <c:pt idx="6431">
                  <c:v>13.7113402061856</c:v>
                </c:pt>
                <c:pt idx="6432">
                  <c:v>15.8745222929936</c:v>
                </c:pt>
                <c:pt idx="6433">
                  <c:v>14.3994936708861</c:v>
                </c:pt>
                <c:pt idx="6434">
                  <c:v>13.3</c:v>
                </c:pt>
                <c:pt idx="6435">
                  <c:v>13.218305084745801</c:v>
                </c:pt>
                <c:pt idx="6436">
                  <c:v>11.1551724137931</c:v>
                </c:pt>
                <c:pt idx="6437">
                  <c:v>12.1413385826772</c:v>
                </c:pt>
                <c:pt idx="6438">
                  <c:v>15.268045112782</c:v>
                </c:pt>
                <c:pt idx="6439">
                  <c:v>15.717578124999999</c:v>
                </c:pt>
                <c:pt idx="6440">
                  <c:v>13.682208588957099</c:v>
                </c:pt>
                <c:pt idx="6441">
                  <c:v>12.3157894736842</c:v>
                </c:pt>
                <c:pt idx="6442">
                  <c:v>14.797737556561099</c:v>
                </c:pt>
                <c:pt idx="6443">
                  <c:v>12.672499999999999</c:v>
                </c:pt>
                <c:pt idx="6444">
                  <c:v>14.633752620545099</c:v>
                </c:pt>
                <c:pt idx="6445">
                  <c:v>14.371153846153801</c:v>
                </c:pt>
                <c:pt idx="6446">
                  <c:v>14.8166666666667</c:v>
                </c:pt>
                <c:pt idx="6447">
                  <c:v>17.8029411764706</c:v>
                </c:pt>
                <c:pt idx="6448">
                  <c:v>15.202150537634401</c:v>
                </c:pt>
                <c:pt idx="6449">
                  <c:v>14.6215568862275</c:v>
                </c:pt>
                <c:pt idx="6450">
                  <c:v>15.498113207547201</c:v>
                </c:pt>
                <c:pt idx="6451">
                  <c:v>14.260624999999999</c:v>
                </c:pt>
                <c:pt idx="6452">
                  <c:v>15.281818181818201</c:v>
                </c:pt>
                <c:pt idx="6453">
                  <c:v>16.627715355805201</c:v>
                </c:pt>
                <c:pt idx="6454">
                  <c:v>18.533469387755101</c:v>
                </c:pt>
                <c:pt idx="6455">
                  <c:v>16.337265415549599</c:v>
                </c:pt>
                <c:pt idx="6456">
                  <c:v>13.482352941176501</c:v>
                </c:pt>
                <c:pt idx="6457">
                  <c:v>13.059856630824401</c:v>
                </c:pt>
                <c:pt idx="6458">
                  <c:v>13.518318965517199</c:v>
                </c:pt>
                <c:pt idx="6459">
                  <c:v>17.080916030534301</c:v>
                </c:pt>
                <c:pt idx="6460">
                  <c:v>15.4797872340426</c:v>
                </c:pt>
                <c:pt idx="6461">
                  <c:v>15.9632075471698</c:v>
                </c:pt>
                <c:pt idx="6462">
                  <c:v>16.245934959349601</c:v>
                </c:pt>
                <c:pt idx="6463">
                  <c:v>17.962200956937799</c:v>
                </c:pt>
                <c:pt idx="6464">
                  <c:v>14.583783783783799</c:v>
                </c:pt>
                <c:pt idx="6465">
                  <c:v>15.264467005076099</c:v>
                </c:pt>
                <c:pt idx="6466">
                  <c:v>18.341666666666701</c:v>
                </c:pt>
                <c:pt idx="6467">
                  <c:v>13.5802919708029</c:v>
                </c:pt>
                <c:pt idx="6468">
                  <c:v>14.738135593220299</c:v>
                </c:pt>
                <c:pt idx="6469">
                  <c:v>14.9043795620438</c:v>
                </c:pt>
                <c:pt idx="6470">
                  <c:v>14.290825688073401</c:v>
                </c:pt>
                <c:pt idx="6471">
                  <c:v>15.670967741935501</c:v>
                </c:pt>
                <c:pt idx="6472">
                  <c:v>12.4685714285714</c:v>
                </c:pt>
                <c:pt idx="6473">
                  <c:v>15.299736147757301</c:v>
                </c:pt>
                <c:pt idx="6474">
                  <c:v>13.6312865497076</c:v>
                </c:pt>
                <c:pt idx="6475">
                  <c:v>12.110769230769201</c:v>
                </c:pt>
                <c:pt idx="6476">
                  <c:v>12.540939597315401</c:v>
                </c:pt>
                <c:pt idx="6477">
                  <c:v>15.5354285714286</c:v>
                </c:pt>
                <c:pt idx="6478">
                  <c:v>16.887288135593199</c:v>
                </c:pt>
                <c:pt idx="6479">
                  <c:v>15.9541310541311</c:v>
                </c:pt>
                <c:pt idx="6480">
                  <c:v>16.088628762541799</c:v>
                </c:pt>
                <c:pt idx="6481">
                  <c:v>15.606405693950199</c:v>
                </c:pt>
                <c:pt idx="6482">
                  <c:v>16.0221932114883</c:v>
                </c:pt>
                <c:pt idx="6483">
                  <c:v>17.3068452380952</c:v>
                </c:pt>
                <c:pt idx="6484">
                  <c:v>13.1760368663594</c:v>
                </c:pt>
                <c:pt idx="6485">
                  <c:v>14.5307692307692</c:v>
                </c:pt>
                <c:pt idx="6486">
                  <c:v>16.364855072463801</c:v>
                </c:pt>
                <c:pt idx="6487">
                  <c:v>15.6563909774436</c:v>
                </c:pt>
                <c:pt idx="6488">
                  <c:v>17.233599999999999</c:v>
                </c:pt>
                <c:pt idx="6489">
                  <c:v>14.619217081850501</c:v>
                </c:pt>
                <c:pt idx="6490">
                  <c:v>15.472413793103399</c:v>
                </c:pt>
                <c:pt idx="6491">
                  <c:v>15.1066390041494</c:v>
                </c:pt>
                <c:pt idx="6492">
                  <c:v>13.2454038997215</c:v>
                </c:pt>
                <c:pt idx="6493">
                  <c:v>14.0207343412527</c:v>
                </c:pt>
                <c:pt idx="6494">
                  <c:v>16.058923512747899</c:v>
                </c:pt>
                <c:pt idx="6495">
                  <c:v>14.029142857142901</c:v>
                </c:pt>
                <c:pt idx="6496">
                  <c:v>15.480046403712301</c:v>
                </c:pt>
                <c:pt idx="6497">
                  <c:v>15.382089552238799</c:v>
                </c:pt>
                <c:pt idx="6498">
                  <c:v>15.8607142857143</c:v>
                </c:pt>
                <c:pt idx="6499">
                  <c:v>15.3205263157895</c:v>
                </c:pt>
                <c:pt idx="6500">
                  <c:v>14.2797674418605</c:v>
                </c:pt>
                <c:pt idx="6501">
                  <c:v>13.230303030303</c:v>
                </c:pt>
                <c:pt idx="6502">
                  <c:v>14.275402298850601</c:v>
                </c:pt>
                <c:pt idx="6503">
                  <c:v>17.023113207547201</c:v>
                </c:pt>
                <c:pt idx="6504">
                  <c:v>15.479359430604999</c:v>
                </c:pt>
                <c:pt idx="6505">
                  <c:v>17.379522184300299</c:v>
                </c:pt>
                <c:pt idx="6506">
                  <c:v>15.5358208955224</c:v>
                </c:pt>
                <c:pt idx="6507">
                  <c:v>16.1518181818182</c:v>
                </c:pt>
                <c:pt idx="6508">
                  <c:v>14.144764397905799</c:v>
                </c:pt>
                <c:pt idx="6509">
                  <c:v>15.728413284132801</c:v>
                </c:pt>
                <c:pt idx="6510">
                  <c:v>16.295620437956199</c:v>
                </c:pt>
                <c:pt idx="6511">
                  <c:v>13.940780141844</c:v>
                </c:pt>
                <c:pt idx="6512">
                  <c:v>17.130097087378701</c:v>
                </c:pt>
                <c:pt idx="6513">
                  <c:v>13.303618421052599</c:v>
                </c:pt>
                <c:pt idx="6514">
                  <c:v>15.2424821002387</c:v>
                </c:pt>
                <c:pt idx="6515">
                  <c:v>15.2099137931035</c:v>
                </c:pt>
                <c:pt idx="6516">
                  <c:v>13.038109756097599</c:v>
                </c:pt>
                <c:pt idx="6517">
                  <c:v>13.9729306487696</c:v>
                </c:pt>
                <c:pt idx="6518">
                  <c:v>18.292857142857098</c:v>
                </c:pt>
                <c:pt idx="6519">
                  <c:v>16.414925373134299</c:v>
                </c:pt>
                <c:pt idx="6520">
                  <c:v>16.203299492385799</c:v>
                </c:pt>
                <c:pt idx="6521">
                  <c:v>19.232663316582901</c:v>
                </c:pt>
                <c:pt idx="6522">
                  <c:v>16.621509433962299</c:v>
                </c:pt>
                <c:pt idx="6523">
                  <c:v>15.6209302325581</c:v>
                </c:pt>
                <c:pt idx="6524">
                  <c:v>15.948257372654099</c:v>
                </c:pt>
                <c:pt idx="6525">
                  <c:v>13.1446428571429</c:v>
                </c:pt>
                <c:pt idx="6526">
                  <c:v>15.6889975550122</c:v>
                </c:pt>
                <c:pt idx="6527">
                  <c:v>20.210396039603999</c:v>
                </c:pt>
                <c:pt idx="6528">
                  <c:v>15.599079754601201</c:v>
                </c:pt>
                <c:pt idx="6529">
                  <c:v>16.600000000000001</c:v>
                </c:pt>
                <c:pt idx="6530">
                  <c:v>17.221546961325998</c:v>
                </c:pt>
                <c:pt idx="6531">
                  <c:v>15.8802197802198</c:v>
                </c:pt>
                <c:pt idx="6532">
                  <c:v>16.307246376811602</c:v>
                </c:pt>
                <c:pt idx="6533">
                  <c:v>14.796296296296299</c:v>
                </c:pt>
                <c:pt idx="6534">
                  <c:v>12.7111662531017</c:v>
                </c:pt>
                <c:pt idx="6535">
                  <c:v>13.1077647058823</c:v>
                </c:pt>
                <c:pt idx="6536">
                  <c:v>12.1482692307692</c:v>
                </c:pt>
                <c:pt idx="6537">
                  <c:v>13.6315789473684</c:v>
                </c:pt>
                <c:pt idx="6538">
                  <c:v>12.153451676528601</c:v>
                </c:pt>
                <c:pt idx="6539">
                  <c:v>14.4083636363636</c:v>
                </c:pt>
                <c:pt idx="6540">
                  <c:v>16.567536231884102</c:v>
                </c:pt>
                <c:pt idx="6541">
                  <c:v>13.226361655773401</c:v>
                </c:pt>
                <c:pt idx="6542">
                  <c:v>16.68</c:v>
                </c:pt>
                <c:pt idx="6543">
                  <c:v>15.608211143695</c:v>
                </c:pt>
                <c:pt idx="6544">
                  <c:v>16.191157894736801</c:v>
                </c:pt>
                <c:pt idx="6545">
                  <c:v>17.395801526717602</c:v>
                </c:pt>
                <c:pt idx="6546">
                  <c:v>16.1030136986301</c:v>
                </c:pt>
                <c:pt idx="6547">
                  <c:v>14.686466165413499</c:v>
                </c:pt>
                <c:pt idx="6548">
                  <c:v>14.673103448275899</c:v>
                </c:pt>
                <c:pt idx="6549">
                  <c:v>14.0752542372881</c:v>
                </c:pt>
                <c:pt idx="6550">
                  <c:v>11.8974576271186</c:v>
                </c:pt>
                <c:pt idx="6551">
                  <c:v>17.143181818181802</c:v>
                </c:pt>
                <c:pt idx="6552">
                  <c:v>15.3239520958084</c:v>
                </c:pt>
                <c:pt idx="6553">
                  <c:v>15.0142857142857</c:v>
                </c:pt>
                <c:pt idx="6554">
                  <c:v>14.9868173258004</c:v>
                </c:pt>
                <c:pt idx="6555">
                  <c:v>13.5459207459208</c:v>
                </c:pt>
                <c:pt idx="6556">
                  <c:v>11.358916478555299</c:v>
                </c:pt>
                <c:pt idx="6557">
                  <c:v>14.670955882352899</c:v>
                </c:pt>
                <c:pt idx="6558">
                  <c:v>15.519808306709299</c:v>
                </c:pt>
                <c:pt idx="6559">
                  <c:v>16.527536231884099</c:v>
                </c:pt>
                <c:pt idx="6560">
                  <c:v>13.189204545454601</c:v>
                </c:pt>
                <c:pt idx="6561">
                  <c:v>15.1846827133479</c:v>
                </c:pt>
                <c:pt idx="6562">
                  <c:v>14.559029649595701</c:v>
                </c:pt>
                <c:pt idx="6563">
                  <c:v>15.307960199005</c:v>
                </c:pt>
                <c:pt idx="6564">
                  <c:v>14.751980198019799</c:v>
                </c:pt>
                <c:pt idx="6565">
                  <c:v>14.834761904761899</c:v>
                </c:pt>
                <c:pt idx="6566">
                  <c:v>19.313190184049098</c:v>
                </c:pt>
                <c:pt idx="6567">
                  <c:v>17.3974842767296</c:v>
                </c:pt>
                <c:pt idx="6568">
                  <c:v>16.612883435582798</c:v>
                </c:pt>
                <c:pt idx="6569">
                  <c:v>17.179921259842502</c:v>
                </c:pt>
                <c:pt idx="6570">
                  <c:v>15.7747747747748</c:v>
                </c:pt>
                <c:pt idx="6571">
                  <c:v>16.398387096774201</c:v>
                </c:pt>
                <c:pt idx="6572">
                  <c:v>12.3114077669903</c:v>
                </c:pt>
                <c:pt idx="6573">
                  <c:v>14.182532751091699</c:v>
                </c:pt>
                <c:pt idx="6574">
                  <c:v>14.4613138686131</c:v>
                </c:pt>
                <c:pt idx="6575">
                  <c:v>14.6442408376963</c:v>
                </c:pt>
                <c:pt idx="6576">
                  <c:v>14.4590909090909</c:v>
                </c:pt>
                <c:pt idx="6577">
                  <c:v>14.1172093023256</c:v>
                </c:pt>
                <c:pt idx="6578">
                  <c:v>15.427459016393399</c:v>
                </c:pt>
                <c:pt idx="6579">
                  <c:v>15.443347639484999</c:v>
                </c:pt>
                <c:pt idx="6580">
                  <c:v>17.644512195121901</c:v>
                </c:pt>
                <c:pt idx="6581">
                  <c:v>16.738988095238099</c:v>
                </c:pt>
                <c:pt idx="6582">
                  <c:v>14.8048192771084</c:v>
                </c:pt>
                <c:pt idx="6583">
                  <c:v>16.9095808383234</c:v>
                </c:pt>
                <c:pt idx="6584">
                  <c:v>16.974193548387099</c:v>
                </c:pt>
                <c:pt idx="6585">
                  <c:v>15.7191056910569</c:v>
                </c:pt>
                <c:pt idx="6586">
                  <c:v>13.409009009009001</c:v>
                </c:pt>
                <c:pt idx="6587">
                  <c:v>17.773943661971799</c:v>
                </c:pt>
                <c:pt idx="6588">
                  <c:v>17.179861111111101</c:v>
                </c:pt>
                <c:pt idx="6589">
                  <c:v>16.976666666666699</c:v>
                </c:pt>
                <c:pt idx="6590">
                  <c:v>15.4603644646925</c:v>
                </c:pt>
                <c:pt idx="6591">
                  <c:v>15.6549689440994</c:v>
                </c:pt>
                <c:pt idx="6592">
                  <c:v>16.983050847457601</c:v>
                </c:pt>
                <c:pt idx="6593">
                  <c:v>15.912915129151299</c:v>
                </c:pt>
                <c:pt idx="6594">
                  <c:v>13.864406779661</c:v>
                </c:pt>
                <c:pt idx="6595">
                  <c:v>12.88</c:v>
                </c:pt>
                <c:pt idx="6596">
                  <c:v>16.002158273381301</c:v>
                </c:pt>
                <c:pt idx="6597">
                  <c:v>17.049411764705901</c:v>
                </c:pt>
                <c:pt idx="6598">
                  <c:v>17.079605263157902</c:v>
                </c:pt>
                <c:pt idx="6599">
                  <c:v>13.878779069767401</c:v>
                </c:pt>
                <c:pt idx="6600">
                  <c:v>12.6997959183674</c:v>
                </c:pt>
                <c:pt idx="6601">
                  <c:v>14.306716417910399</c:v>
                </c:pt>
                <c:pt idx="6602">
                  <c:v>14.813454545454601</c:v>
                </c:pt>
                <c:pt idx="6603">
                  <c:v>15.439879154078501</c:v>
                </c:pt>
                <c:pt idx="6604">
                  <c:v>16.775539568345302</c:v>
                </c:pt>
                <c:pt idx="6605">
                  <c:v>13.836928702011001</c:v>
                </c:pt>
                <c:pt idx="6606">
                  <c:v>13.0397089397089</c:v>
                </c:pt>
                <c:pt idx="6607">
                  <c:v>13.9652421652422</c:v>
                </c:pt>
                <c:pt idx="6608">
                  <c:v>15.707526881720399</c:v>
                </c:pt>
                <c:pt idx="6609">
                  <c:v>14.9859649122807</c:v>
                </c:pt>
                <c:pt idx="6610">
                  <c:v>16.4572580645161</c:v>
                </c:pt>
                <c:pt idx="6611">
                  <c:v>13.271739130434799</c:v>
                </c:pt>
                <c:pt idx="6612">
                  <c:v>12.807717041800601</c:v>
                </c:pt>
                <c:pt idx="6613">
                  <c:v>12.652988047808799</c:v>
                </c:pt>
                <c:pt idx="6614">
                  <c:v>15.8422077922078</c:v>
                </c:pt>
                <c:pt idx="6615">
                  <c:v>17.8189189189189</c:v>
                </c:pt>
                <c:pt idx="6616">
                  <c:v>14.2993103448276</c:v>
                </c:pt>
                <c:pt idx="6617">
                  <c:v>16.6185507246377</c:v>
                </c:pt>
                <c:pt idx="6618">
                  <c:v>16.1509054325956</c:v>
                </c:pt>
                <c:pt idx="6619">
                  <c:v>15.682767624020901</c:v>
                </c:pt>
                <c:pt idx="6620">
                  <c:v>17.191637630662001</c:v>
                </c:pt>
                <c:pt idx="6621">
                  <c:v>15.268333333333301</c:v>
                </c:pt>
                <c:pt idx="6622">
                  <c:v>16.136413043478299</c:v>
                </c:pt>
                <c:pt idx="6623">
                  <c:v>16.781323877068498</c:v>
                </c:pt>
                <c:pt idx="6624">
                  <c:v>15.496256684492</c:v>
                </c:pt>
                <c:pt idx="6625">
                  <c:v>15.2309226932668</c:v>
                </c:pt>
                <c:pt idx="6626">
                  <c:v>15.087548638132301</c:v>
                </c:pt>
                <c:pt idx="6627">
                  <c:v>15.894939759036101</c:v>
                </c:pt>
                <c:pt idx="6628">
                  <c:v>16.502881844380401</c:v>
                </c:pt>
                <c:pt idx="6629">
                  <c:v>14.4798283261803</c:v>
                </c:pt>
                <c:pt idx="6630">
                  <c:v>14.119569471624301</c:v>
                </c:pt>
                <c:pt idx="6631">
                  <c:v>12.9854406130268</c:v>
                </c:pt>
                <c:pt idx="6632">
                  <c:v>13.168700787401599</c:v>
                </c:pt>
                <c:pt idx="6633">
                  <c:v>13.423935091277899</c:v>
                </c:pt>
                <c:pt idx="6634">
                  <c:v>12.376053215077601</c:v>
                </c:pt>
                <c:pt idx="6635">
                  <c:v>15.974017467248901</c:v>
                </c:pt>
                <c:pt idx="6636">
                  <c:v>16.074344023323601</c:v>
                </c:pt>
                <c:pt idx="6637">
                  <c:v>14.564135021097</c:v>
                </c:pt>
                <c:pt idx="6638">
                  <c:v>17.792592592592602</c:v>
                </c:pt>
                <c:pt idx="6639">
                  <c:v>16.399999999999999</c:v>
                </c:pt>
                <c:pt idx="6640">
                  <c:v>13.923275862069</c:v>
                </c:pt>
                <c:pt idx="6641">
                  <c:v>16.010360360360401</c:v>
                </c:pt>
                <c:pt idx="6642">
                  <c:v>16.743560606060601</c:v>
                </c:pt>
                <c:pt idx="6643">
                  <c:v>16.7759581881533</c:v>
                </c:pt>
                <c:pt idx="6644">
                  <c:v>15.648571428571399</c:v>
                </c:pt>
                <c:pt idx="6645">
                  <c:v>15.1441624365482</c:v>
                </c:pt>
                <c:pt idx="6646">
                  <c:v>15.8730061349693</c:v>
                </c:pt>
                <c:pt idx="6647">
                  <c:v>12.8326158940397</c:v>
                </c:pt>
                <c:pt idx="6648">
                  <c:v>12.3844907407408</c:v>
                </c:pt>
                <c:pt idx="6649">
                  <c:v>12.6714814814815</c:v>
                </c:pt>
                <c:pt idx="6650">
                  <c:v>16.591629955947099</c:v>
                </c:pt>
                <c:pt idx="6651">
                  <c:v>15.9301785714286</c:v>
                </c:pt>
                <c:pt idx="6652">
                  <c:v>15.548818897637799</c:v>
                </c:pt>
                <c:pt idx="6653">
                  <c:v>15.2455696202532</c:v>
                </c:pt>
                <c:pt idx="6654">
                  <c:v>15.222597402597399</c:v>
                </c:pt>
                <c:pt idx="6655">
                  <c:v>16.655970149253701</c:v>
                </c:pt>
                <c:pt idx="6656">
                  <c:v>13.9315950920245</c:v>
                </c:pt>
                <c:pt idx="6657">
                  <c:v>12.772271386430701</c:v>
                </c:pt>
                <c:pt idx="6658">
                  <c:v>14.9502463054187</c:v>
                </c:pt>
                <c:pt idx="6659">
                  <c:v>17.395220588235301</c:v>
                </c:pt>
                <c:pt idx="6660">
                  <c:v>16.7827464788732</c:v>
                </c:pt>
                <c:pt idx="6661">
                  <c:v>16.116353887399502</c:v>
                </c:pt>
                <c:pt idx="6662">
                  <c:v>17.252229299363002</c:v>
                </c:pt>
                <c:pt idx="6663">
                  <c:v>16.297942386831298</c:v>
                </c:pt>
                <c:pt idx="6664">
                  <c:v>17.242138364779901</c:v>
                </c:pt>
                <c:pt idx="6665">
                  <c:v>17.3267489711934</c:v>
                </c:pt>
                <c:pt idx="6666">
                  <c:v>16.789956331877701</c:v>
                </c:pt>
                <c:pt idx="6667">
                  <c:v>16.960416666666699</c:v>
                </c:pt>
                <c:pt idx="6668">
                  <c:v>13.921107266436</c:v>
                </c:pt>
                <c:pt idx="6669">
                  <c:v>13.7746543778802</c:v>
                </c:pt>
                <c:pt idx="6670">
                  <c:v>11.829393939393899</c:v>
                </c:pt>
                <c:pt idx="6671">
                  <c:v>19.1986784140969</c:v>
                </c:pt>
                <c:pt idx="6672">
                  <c:v>18.530322580645201</c:v>
                </c:pt>
                <c:pt idx="6673">
                  <c:v>17.3512915129151</c:v>
                </c:pt>
                <c:pt idx="6674">
                  <c:v>14.3593023255814</c:v>
                </c:pt>
                <c:pt idx="6675">
                  <c:v>13.0503759398496</c:v>
                </c:pt>
                <c:pt idx="6676">
                  <c:v>15.2868085106383</c:v>
                </c:pt>
                <c:pt idx="6677">
                  <c:v>14.873023255813999</c:v>
                </c:pt>
                <c:pt idx="6678">
                  <c:v>16.640822784810101</c:v>
                </c:pt>
                <c:pt idx="6679">
                  <c:v>12.6371191135734</c:v>
                </c:pt>
                <c:pt idx="6680">
                  <c:v>14.305501618122999</c:v>
                </c:pt>
                <c:pt idx="6681">
                  <c:v>14.560909090909099</c:v>
                </c:pt>
                <c:pt idx="6682">
                  <c:v>12.6531680440771</c:v>
                </c:pt>
                <c:pt idx="6683">
                  <c:v>13.4739514348786</c:v>
                </c:pt>
                <c:pt idx="6684">
                  <c:v>13.484813084112099</c:v>
                </c:pt>
                <c:pt idx="6685">
                  <c:v>13.3928832116788</c:v>
                </c:pt>
                <c:pt idx="6686">
                  <c:v>16.691186440677999</c:v>
                </c:pt>
                <c:pt idx="6687">
                  <c:v>14.8032520325203</c:v>
                </c:pt>
                <c:pt idx="6688">
                  <c:v>15.9102880658436</c:v>
                </c:pt>
                <c:pt idx="6689">
                  <c:v>13.638461538461501</c:v>
                </c:pt>
                <c:pt idx="6690">
                  <c:v>12.8353276353276</c:v>
                </c:pt>
                <c:pt idx="6691">
                  <c:v>14.043325526932099</c:v>
                </c:pt>
                <c:pt idx="6692">
                  <c:v>17.968939393939401</c:v>
                </c:pt>
                <c:pt idx="6693">
                  <c:v>18.854545454545502</c:v>
                </c:pt>
                <c:pt idx="6694">
                  <c:v>18.963961038960999</c:v>
                </c:pt>
                <c:pt idx="6695">
                  <c:v>14.2034567901235</c:v>
                </c:pt>
                <c:pt idx="6696">
                  <c:v>13.0656398104265</c:v>
                </c:pt>
                <c:pt idx="6697">
                  <c:v>14.2892703862661</c:v>
                </c:pt>
                <c:pt idx="6698">
                  <c:v>12.9230636833046</c:v>
                </c:pt>
                <c:pt idx="6699">
                  <c:v>12.640669856459301</c:v>
                </c:pt>
                <c:pt idx="6700">
                  <c:v>12.203571428571401</c:v>
                </c:pt>
                <c:pt idx="6701">
                  <c:v>16.3</c:v>
                </c:pt>
                <c:pt idx="6702">
                  <c:v>16.3926406926407</c:v>
                </c:pt>
                <c:pt idx="6703">
                  <c:v>16.1152727272727</c:v>
                </c:pt>
                <c:pt idx="6704">
                  <c:v>17.3668571428571</c:v>
                </c:pt>
                <c:pt idx="6705">
                  <c:v>16.872674418604699</c:v>
                </c:pt>
                <c:pt idx="6706">
                  <c:v>17.710232558139499</c:v>
                </c:pt>
                <c:pt idx="6707">
                  <c:v>12.7963503649635</c:v>
                </c:pt>
                <c:pt idx="6708">
                  <c:v>13.880869565217401</c:v>
                </c:pt>
                <c:pt idx="6709">
                  <c:v>12.676685934489401</c:v>
                </c:pt>
                <c:pt idx="6710">
                  <c:v>16.435510204081599</c:v>
                </c:pt>
                <c:pt idx="6711">
                  <c:v>12.4467661691542</c:v>
                </c:pt>
                <c:pt idx="6712">
                  <c:v>14.1427710843373</c:v>
                </c:pt>
                <c:pt idx="6713">
                  <c:v>18.666206896551699</c:v>
                </c:pt>
                <c:pt idx="6714">
                  <c:v>17.064285714285699</c:v>
                </c:pt>
                <c:pt idx="6715">
                  <c:v>18.614754098360699</c:v>
                </c:pt>
                <c:pt idx="6716">
                  <c:v>13.6763636363636</c:v>
                </c:pt>
                <c:pt idx="6717">
                  <c:v>12.9919254658385</c:v>
                </c:pt>
                <c:pt idx="6718">
                  <c:v>13.2081578947368</c:v>
                </c:pt>
                <c:pt idx="6719">
                  <c:v>15.824444444444399</c:v>
                </c:pt>
                <c:pt idx="6720">
                  <c:v>17.155494505494499</c:v>
                </c:pt>
                <c:pt idx="6721">
                  <c:v>15.7425454545455</c:v>
                </c:pt>
                <c:pt idx="6722">
                  <c:v>15.350675675675699</c:v>
                </c:pt>
                <c:pt idx="6723">
                  <c:v>15.201185770751</c:v>
                </c:pt>
                <c:pt idx="6724">
                  <c:v>16.9735042735043</c:v>
                </c:pt>
                <c:pt idx="6725">
                  <c:v>16.550450450450501</c:v>
                </c:pt>
                <c:pt idx="6726">
                  <c:v>14.6272289156627</c:v>
                </c:pt>
                <c:pt idx="6727">
                  <c:v>14.2839366515837</c:v>
                </c:pt>
                <c:pt idx="6728">
                  <c:v>17.324200913241999</c:v>
                </c:pt>
                <c:pt idx="6729">
                  <c:v>14.443814432989701</c:v>
                </c:pt>
                <c:pt idx="6730">
                  <c:v>16.635774647887299</c:v>
                </c:pt>
                <c:pt idx="6731">
                  <c:v>15.9467455621302</c:v>
                </c:pt>
                <c:pt idx="6732">
                  <c:v>16.034174311926598</c:v>
                </c:pt>
                <c:pt idx="6733">
                  <c:v>14.273347547974399</c:v>
                </c:pt>
                <c:pt idx="6734">
                  <c:v>16.266771159874601</c:v>
                </c:pt>
                <c:pt idx="6735">
                  <c:v>16.988354430379701</c:v>
                </c:pt>
                <c:pt idx="6736">
                  <c:v>17.1104783599089</c:v>
                </c:pt>
                <c:pt idx="6737">
                  <c:v>14.754873646209401</c:v>
                </c:pt>
                <c:pt idx="6738">
                  <c:v>16.2032738095238</c:v>
                </c:pt>
                <c:pt idx="6739">
                  <c:v>13.329479768786101</c:v>
                </c:pt>
                <c:pt idx="6740">
                  <c:v>15.9051282051282</c:v>
                </c:pt>
                <c:pt idx="6741">
                  <c:v>17.011739130434801</c:v>
                </c:pt>
                <c:pt idx="6742">
                  <c:v>16.0103238866397</c:v>
                </c:pt>
                <c:pt idx="6743">
                  <c:v>12.938481675392699</c:v>
                </c:pt>
                <c:pt idx="6744">
                  <c:v>14.324928366762199</c:v>
                </c:pt>
                <c:pt idx="6745">
                  <c:v>11.6855102040816</c:v>
                </c:pt>
                <c:pt idx="6746">
                  <c:v>14.208637873754199</c:v>
                </c:pt>
                <c:pt idx="6747">
                  <c:v>14.853273809523801</c:v>
                </c:pt>
                <c:pt idx="6748">
                  <c:v>14.116517857142901</c:v>
                </c:pt>
                <c:pt idx="6749">
                  <c:v>14.810650887574001</c:v>
                </c:pt>
                <c:pt idx="6750">
                  <c:v>15.233333333333301</c:v>
                </c:pt>
                <c:pt idx="6751">
                  <c:v>12.868956043956</c:v>
                </c:pt>
                <c:pt idx="6752">
                  <c:v>14.0565384615385</c:v>
                </c:pt>
                <c:pt idx="6753">
                  <c:v>15.260537190082699</c:v>
                </c:pt>
                <c:pt idx="6754">
                  <c:v>13.687306501548001</c:v>
                </c:pt>
                <c:pt idx="6755">
                  <c:v>15.3202346041056</c:v>
                </c:pt>
                <c:pt idx="6756">
                  <c:v>16.6041871921182</c:v>
                </c:pt>
                <c:pt idx="6757">
                  <c:v>14.4892712550607</c:v>
                </c:pt>
                <c:pt idx="6758">
                  <c:v>16.745337620578798</c:v>
                </c:pt>
                <c:pt idx="6759">
                  <c:v>14.941422594142299</c:v>
                </c:pt>
                <c:pt idx="6760">
                  <c:v>17.467263427110002</c:v>
                </c:pt>
                <c:pt idx="6761">
                  <c:v>17.587096774193501</c:v>
                </c:pt>
                <c:pt idx="6762">
                  <c:v>16.2477876106195</c:v>
                </c:pt>
                <c:pt idx="6763">
                  <c:v>17.945569620253199</c:v>
                </c:pt>
                <c:pt idx="6764">
                  <c:v>15.030693069306899</c:v>
                </c:pt>
                <c:pt idx="6765">
                  <c:v>12.883815028901701</c:v>
                </c:pt>
                <c:pt idx="6766">
                  <c:v>14.48</c:v>
                </c:pt>
                <c:pt idx="6767">
                  <c:v>15.3444839857651</c:v>
                </c:pt>
                <c:pt idx="6768">
                  <c:v>14.3788659793814</c:v>
                </c:pt>
                <c:pt idx="6769">
                  <c:v>13.4994623655914</c:v>
                </c:pt>
                <c:pt idx="6770">
                  <c:v>15.4996710526316</c:v>
                </c:pt>
                <c:pt idx="6771">
                  <c:v>16.302812500000002</c:v>
                </c:pt>
                <c:pt idx="6772">
                  <c:v>14.846696035242299</c:v>
                </c:pt>
                <c:pt idx="6773">
                  <c:v>14.5006382978723</c:v>
                </c:pt>
                <c:pt idx="6774">
                  <c:v>15.523462414578599</c:v>
                </c:pt>
                <c:pt idx="6775">
                  <c:v>14.296694214876</c:v>
                </c:pt>
                <c:pt idx="6776">
                  <c:v>13.218525896414301</c:v>
                </c:pt>
                <c:pt idx="6777">
                  <c:v>12.9886319845857</c:v>
                </c:pt>
                <c:pt idx="6778">
                  <c:v>12.918327974276499</c:v>
                </c:pt>
                <c:pt idx="6779">
                  <c:v>12.3410480349345</c:v>
                </c:pt>
                <c:pt idx="6780">
                  <c:v>13.2860416666667</c:v>
                </c:pt>
                <c:pt idx="6781">
                  <c:v>13.0976</c:v>
                </c:pt>
                <c:pt idx="6782">
                  <c:v>17.158181818181799</c:v>
                </c:pt>
                <c:pt idx="6783">
                  <c:v>19.745175438596501</c:v>
                </c:pt>
                <c:pt idx="6784">
                  <c:v>17.501025641025599</c:v>
                </c:pt>
                <c:pt idx="6785">
                  <c:v>13.7274247491639</c:v>
                </c:pt>
                <c:pt idx="6786">
                  <c:v>17.567632850241601</c:v>
                </c:pt>
                <c:pt idx="6787">
                  <c:v>16.7442211055276</c:v>
                </c:pt>
                <c:pt idx="6788">
                  <c:v>16.337575757575799</c:v>
                </c:pt>
                <c:pt idx="6789">
                  <c:v>16.172625698324001</c:v>
                </c:pt>
                <c:pt idx="6790">
                  <c:v>15.243850267379701</c:v>
                </c:pt>
                <c:pt idx="6791">
                  <c:v>11.5091517857143</c:v>
                </c:pt>
                <c:pt idx="6792">
                  <c:v>13.357451403887699</c:v>
                </c:pt>
                <c:pt idx="6793">
                  <c:v>12.053125</c:v>
                </c:pt>
                <c:pt idx="6794">
                  <c:v>15.4845528455285</c:v>
                </c:pt>
                <c:pt idx="6795">
                  <c:v>16.0348404255319</c:v>
                </c:pt>
                <c:pt idx="6796">
                  <c:v>13.6562146892655</c:v>
                </c:pt>
                <c:pt idx="6797">
                  <c:v>15.5688953488372</c:v>
                </c:pt>
                <c:pt idx="6798">
                  <c:v>16.5008658008658</c:v>
                </c:pt>
                <c:pt idx="6799">
                  <c:v>16.581443298969099</c:v>
                </c:pt>
                <c:pt idx="6800">
                  <c:v>14.619543973941401</c:v>
                </c:pt>
                <c:pt idx="6801">
                  <c:v>19.991967871485901</c:v>
                </c:pt>
                <c:pt idx="6802">
                  <c:v>14.7965217391304</c:v>
                </c:pt>
                <c:pt idx="6803">
                  <c:v>15.7803149606299</c:v>
                </c:pt>
                <c:pt idx="6804">
                  <c:v>17.567796610169498</c:v>
                </c:pt>
                <c:pt idx="6805">
                  <c:v>15.8836633663366</c:v>
                </c:pt>
                <c:pt idx="6806">
                  <c:v>12.763298969072199</c:v>
                </c:pt>
                <c:pt idx="6807">
                  <c:v>14.495643153527</c:v>
                </c:pt>
                <c:pt idx="6808">
                  <c:v>11.4141342756184</c:v>
                </c:pt>
                <c:pt idx="6809">
                  <c:v>13.9616766467066</c:v>
                </c:pt>
                <c:pt idx="6810">
                  <c:v>15.181724137931001</c:v>
                </c:pt>
                <c:pt idx="6811">
                  <c:v>12.1927419354839</c:v>
                </c:pt>
                <c:pt idx="6812">
                  <c:v>12.608543689320401</c:v>
                </c:pt>
                <c:pt idx="6813">
                  <c:v>13.015710723192001</c:v>
                </c:pt>
                <c:pt idx="6814">
                  <c:v>12.5078534031414</c:v>
                </c:pt>
                <c:pt idx="6815">
                  <c:v>13.6590733590734</c:v>
                </c:pt>
                <c:pt idx="6816">
                  <c:v>15.314925373134299</c:v>
                </c:pt>
                <c:pt idx="6817">
                  <c:v>16.0358870967742</c:v>
                </c:pt>
                <c:pt idx="6818">
                  <c:v>12.3576309794989</c:v>
                </c:pt>
                <c:pt idx="6819">
                  <c:v>13.433754512635399</c:v>
                </c:pt>
                <c:pt idx="6820">
                  <c:v>15.8923076923077</c:v>
                </c:pt>
                <c:pt idx="6821">
                  <c:v>15.5005555555556</c:v>
                </c:pt>
                <c:pt idx="6822">
                  <c:v>18.518181818181802</c:v>
                </c:pt>
                <c:pt idx="6823">
                  <c:v>13.7868217054264</c:v>
                </c:pt>
                <c:pt idx="6824">
                  <c:v>15.4780748663102</c:v>
                </c:pt>
                <c:pt idx="6825">
                  <c:v>16.110588235294099</c:v>
                </c:pt>
                <c:pt idx="6826">
                  <c:v>16.235888501742199</c:v>
                </c:pt>
                <c:pt idx="6827">
                  <c:v>12.9258351893096</c:v>
                </c:pt>
                <c:pt idx="6828">
                  <c:v>14.612984054669701</c:v>
                </c:pt>
                <c:pt idx="6829">
                  <c:v>10.5057034220532</c:v>
                </c:pt>
                <c:pt idx="6830">
                  <c:v>14.0206422018348</c:v>
                </c:pt>
                <c:pt idx="6831">
                  <c:v>15.7233516483517</c:v>
                </c:pt>
                <c:pt idx="6832">
                  <c:v>14.5042857142857</c:v>
                </c:pt>
                <c:pt idx="6833">
                  <c:v>16.789125295508299</c:v>
                </c:pt>
                <c:pt idx="6834">
                  <c:v>18.223076923076899</c:v>
                </c:pt>
                <c:pt idx="6835">
                  <c:v>15.267474048442899</c:v>
                </c:pt>
                <c:pt idx="6836">
                  <c:v>14.8145762711864</c:v>
                </c:pt>
                <c:pt idx="6837">
                  <c:v>15.889784946236601</c:v>
                </c:pt>
                <c:pt idx="6838">
                  <c:v>14.698837209302299</c:v>
                </c:pt>
                <c:pt idx="6839">
                  <c:v>14.2936758893281</c:v>
                </c:pt>
                <c:pt idx="6840">
                  <c:v>17.229545454545502</c:v>
                </c:pt>
                <c:pt idx="6841">
                  <c:v>16.803409090909099</c:v>
                </c:pt>
                <c:pt idx="6842">
                  <c:v>14.875748502994</c:v>
                </c:pt>
                <c:pt idx="6843">
                  <c:v>16.278859060402699</c:v>
                </c:pt>
                <c:pt idx="6844">
                  <c:v>13.9779761904762</c:v>
                </c:pt>
                <c:pt idx="6845">
                  <c:v>16.0757437070938</c:v>
                </c:pt>
                <c:pt idx="6846">
                  <c:v>16.2750593824228</c:v>
                </c:pt>
                <c:pt idx="6847">
                  <c:v>14.933478260869601</c:v>
                </c:pt>
                <c:pt idx="6848">
                  <c:v>16.4714285714286</c:v>
                </c:pt>
                <c:pt idx="6849">
                  <c:v>16.246855345912</c:v>
                </c:pt>
                <c:pt idx="6850">
                  <c:v>15.7834008097166</c:v>
                </c:pt>
                <c:pt idx="6851">
                  <c:v>14.1640776699029</c:v>
                </c:pt>
                <c:pt idx="6852">
                  <c:v>14.190703517587901</c:v>
                </c:pt>
                <c:pt idx="6853">
                  <c:v>14.097478991596599</c:v>
                </c:pt>
                <c:pt idx="6854">
                  <c:v>15.5688235294118</c:v>
                </c:pt>
                <c:pt idx="6855">
                  <c:v>15.7180672268907</c:v>
                </c:pt>
                <c:pt idx="6856">
                  <c:v>15.3055555555556</c:v>
                </c:pt>
                <c:pt idx="6857">
                  <c:v>17.519791666666698</c:v>
                </c:pt>
                <c:pt idx="6858">
                  <c:v>16.1413636363636</c:v>
                </c:pt>
                <c:pt idx="6859">
                  <c:v>16.400995024875598</c:v>
                </c:pt>
                <c:pt idx="6860">
                  <c:v>17.119504643962799</c:v>
                </c:pt>
                <c:pt idx="6861">
                  <c:v>17.3938144329897</c:v>
                </c:pt>
                <c:pt idx="6862">
                  <c:v>16.7388663967611</c:v>
                </c:pt>
                <c:pt idx="6863">
                  <c:v>14.721212121212099</c:v>
                </c:pt>
                <c:pt idx="6864">
                  <c:v>18.646376811594202</c:v>
                </c:pt>
                <c:pt idx="6865">
                  <c:v>13.6881481481481</c:v>
                </c:pt>
                <c:pt idx="6866">
                  <c:v>17.538004750593799</c:v>
                </c:pt>
                <c:pt idx="6867">
                  <c:v>15.986013986013999</c:v>
                </c:pt>
                <c:pt idx="6868">
                  <c:v>15.7290983606557</c:v>
                </c:pt>
                <c:pt idx="6869">
                  <c:v>18.308333333333302</c:v>
                </c:pt>
                <c:pt idx="6870">
                  <c:v>18.667924528301899</c:v>
                </c:pt>
                <c:pt idx="6871">
                  <c:v>17.3033816425121</c:v>
                </c:pt>
                <c:pt idx="6872">
                  <c:v>14.1895561357702</c:v>
                </c:pt>
                <c:pt idx="6873">
                  <c:v>14.1100775193799</c:v>
                </c:pt>
                <c:pt idx="6874">
                  <c:v>12.334677419354801</c:v>
                </c:pt>
                <c:pt idx="6875">
                  <c:v>17.1988047808765</c:v>
                </c:pt>
                <c:pt idx="6876">
                  <c:v>17.070877192982401</c:v>
                </c:pt>
                <c:pt idx="6877">
                  <c:v>16.533639143730898</c:v>
                </c:pt>
                <c:pt idx="6878">
                  <c:v>13.798263027295301</c:v>
                </c:pt>
                <c:pt idx="6879">
                  <c:v>12.891467576791801</c:v>
                </c:pt>
                <c:pt idx="6880">
                  <c:v>14.029345372460501</c:v>
                </c:pt>
                <c:pt idx="6881">
                  <c:v>15.5284403669725</c:v>
                </c:pt>
                <c:pt idx="6882">
                  <c:v>13.888188976377901</c:v>
                </c:pt>
                <c:pt idx="6883">
                  <c:v>14.5761827079934</c:v>
                </c:pt>
                <c:pt idx="6884">
                  <c:v>16.542622950819698</c:v>
                </c:pt>
                <c:pt idx="6885">
                  <c:v>15.6252983293556</c:v>
                </c:pt>
                <c:pt idx="6886">
                  <c:v>17.2775510204082</c:v>
                </c:pt>
                <c:pt idx="6887">
                  <c:v>21.3333333333333</c:v>
                </c:pt>
                <c:pt idx="6888">
                  <c:v>17.743042071197401</c:v>
                </c:pt>
                <c:pt idx="6889">
                  <c:v>17.553879310344801</c:v>
                </c:pt>
                <c:pt idx="6890">
                  <c:v>18.917088607594899</c:v>
                </c:pt>
                <c:pt idx="6891">
                  <c:v>16.5309037900875</c:v>
                </c:pt>
                <c:pt idx="6892">
                  <c:v>16.1341563786008</c:v>
                </c:pt>
                <c:pt idx="6893">
                  <c:v>18.353207547169799</c:v>
                </c:pt>
                <c:pt idx="6894">
                  <c:v>13.1308157099698</c:v>
                </c:pt>
                <c:pt idx="6895">
                  <c:v>13.024876847290599</c:v>
                </c:pt>
                <c:pt idx="6896">
                  <c:v>13.288578088578101</c:v>
                </c:pt>
                <c:pt idx="6897">
                  <c:v>15.5202857142857</c:v>
                </c:pt>
                <c:pt idx="6898">
                  <c:v>16.348971193415601</c:v>
                </c:pt>
                <c:pt idx="6899">
                  <c:v>16.165277777777799</c:v>
                </c:pt>
                <c:pt idx="6900">
                  <c:v>13.824</c:v>
                </c:pt>
                <c:pt idx="6901">
                  <c:v>14.2167475728155</c:v>
                </c:pt>
                <c:pt idx="6902">
                  <c:v>12.3400749063671</c:v>
                </c:pt>
                <c:pt idx="6903">
                  <c:v>16.726086956521701</c:v>
                </c:pt>
                <c:pt idx="6904">
                  <c:v>15.987234042553199</c:v>
                </c:pt>
                <c:pt idx="6905">
                  <c:v>17.735744680851099</c:v>
                </c:pt>
                <c:pt idx="6906">
                  <c:v>15.7931818181818</c:v>
                </c:pt>
                <c:pt idx="6907">
                  <c:v>16.7536809815951</c:v>
                </c:pt>
                <c:pt idx="6908">
                  <c:v>17.860815047022001</c:v>
                </c:pt>
                <c:pt idx="6909">
                  <c:v>14.2815789473684</c:v>
                </c:pt>
                <c:pt idx="6910">
                  <c:v>13.5405737704918</c:v>
                </c:pt>
                <c:pt idx="6911">
                  <c:v>14.715</c:v>
                </c:pt>
                <c:pt idx="6912">
                  <c:v>15.916081871345</c:v>
                </c:pt>
                <c:pt idx="6913">
                  <c:v>18.313924050632899</c:v>
                </c:pt>
                <c:pt idx="6914">
                  <c:v>16.791436464088399</c:v>
                </c:pt>
                <c:pt idx="6915">
                  <c:v>21.3</c:v>
                </c:pt>
                <c:pt idx="6916">
                  <c:v>13.0966183574879</c:v>
                </c:pt>
                <c:pt idx="6917">
                  <c:v>13.8048701298701</c:v>
                </c:pt>
                <c:pt idx="6918">
                  <c:v>14.2953846153846</c:v>
                </c:pt>
                <c:pt idx="6919">
                  <c:v>15.9376146788991</c:v>
                </c:pt>
                <c:pt idx="6920">
                  <c:v>15.097087378640801</c:v>
                </c:pt>
                <c:pt idx="6921">
                  <c:v>16.2701357466063</c:v>
                </c:pt>
                <c:pt idx="6922">
                  <c:v>14.3020202020202</c:v>
                </c:pt>
                <c:pt idx="6923">
                  <c:v>15.568421052631599</c:v>
                </c:pt>
                <c:pt idx="6924">
                  <c:v>16.858024691358001</c:v>
                </c:pt>
                <c:pt idx="6925">
                  <c:v>13.6</c:v>
                </c:pt>
                <c:pt idx="6926">
                  <c:v>12.9514942528736</c:v>
                </c:pt>
                <c:pt idx="6927">
                  <c:v>14.090909090909101</c:v>
                </c:pt>
                <c:pt idx="6928">
                  <c:v>16.4174418604651</c:v>
                </c:pt>
                <c:pt idx="6929">
                  <c:v>16.007457627118601</c:v>
                </c:pt>
                <c:pt idx="6930">
                  <c:v>16.3964401294498</c:v>
                </c:pt>
                <c:pt idx="6931">
                  <c:v>16.273725490196099</c:v>
                </c:pt>
                <c:pt idx="6932">
                  <c:v>15.969406392694101</c:v>
                </c:pt>
                <c:pt idx="6933">
                  <c:v>18.647040498442401</c:v>
                </c:pt>
                <c:pt idx="6934">
                  <c:v>15.7720238095238</c:v>
                </c:pt>
                <c:pt idx="6935">
                  <c:v>15.7113445378151</c:v>
                </c:pt>
                <c:pt idx="6936">
                  <c:v>17.372916666666701</c:v>
                </c:pt>
                <c:pt idx="6937">
                  <c:v>13.3528662420382</c:v>
                </c:pt>
                <c:pt idx="6938">
                  <c:v>11.9587012987013</c:v>
                </c:pt>
                <c:pt idx="6939">
                  <c:v>12.3610603290676</c:v>
                </c:pt>
                <c:pt idx="6940">
                  <c:v>13.481132075471701</c:v>
                </c:pt>
                <c:pt idx="6941">
                  <c:v>12.8859154929577</c:v>
                </c:pt>
                <c:pt idx="6942">
                  <c:v>14.7597802197802</c:v>
                </c:pt>
                <c:pt idx="6943">
                  <c:v>17.654545454545499</c:v>
                </c:pt>
                <c:pt idx="6944">
                  <c:v>16.141777777777801</c:v>
                </c:pt>
                <c:pt idx="6945">
                  <c:v>17.375079872204498</c:v>
                </c:pt>
                <c:pt idx="6946">
                  <c:v>15.3821078431373</c:v>
                </c:pt>
                <c:pt idx="6947">
                  <c:v>15.382352941176499</c:v>
                </c:pt>
                <c:pt idx="6948">
                  <c:v>15.1359183673469</c:v>
                </c:pt>
                <c:pt idx="6949">
                  <c:v>18.6604347826087</c:v>
                </c:pt>
                <c:pt idx="6950">
                  <c:v>17.058688524590199</c:v>
                </c:pt>
                <c:pt idx="6951">
                  <c:v>17.095061728395098</c:v>
                </c:pt>
                <c:pt idx="6952">
                  <c:v>19.45</c:v>
                </c:pt>
                <c:pt idx="6953">
                  <c:v>16.204932735425999</c:v>
                </c:pt>
                <c:pt idx="6954">
                  <c:v>14.7742957746479</c:v>
                </c:pt>
                <c:pt idx="6955">
                  <c:v>15.993846153846199</c:v>
                </c:pt>
                <c:pt idx="6956">
                  <c:v>16.8718543046358</c:v>
                </c:pt>
                <c:pt idx="6957">
                  <c:v>18.292307692307698</c:v>
                </c:pt>
                <c:pt idx="6958">
                  <c:v>19.203503184713401</c:v>
                </c:pt>
                <c:pt idx="6959">
                  <c:v>22.2</c:v>
                </c:pt>
                <c:pt idx="6960">
                  <c:v>15.936450839328501</c:v>
                </c:pt>
                <c:pt idx="6961">
                  <c:v>13.554276315789499</c:v>
                </c:pt>
                <c:pt idx="6962">
                  <c:v>14.953347732181401</c:v>
                </c:pt>
                <c:pt idx="6963">
                  <c:v>13.197077244258899</c:v>
                </c:pt>
                <c:pt idx="6964">
                  <c:v>12.3969498910675</c:v>
                </c:pt>
                <c:pt idx="6965">
                  <c:v>13.2582677165354</c:v>
                </c:pt>
                <c:pt idx="6966">
                  <c:v>15.8057742782152</c:v>
                </c:pt>
                <c:pt idx="6967">
                  <c:v>14.493269230769201</c:v>
                </c:pt>
                <c:pt idx="6968">
                  <c:v>16.314627659574501</c:v>
                </c:pt>
                <c:pt idx="6969">
                  <c:v>16.8675461741425</c:v>
                </c:pt>
                <c:pt idx="6970">
                  <c:v>15.891176470588199</c:v>
                </c:pt>
                <c:pt idx="6971">
                  <c:v>17.114797136038199</c:v>
                </c:pt>
                <c:pt idx="6972">
                  <c:v>15.2032520325203</c:v>
                </c:pt>
                <c:pt idx="6973">
                  <c:v>15.121115537848601</c:v>
                </c:pt>
                <c:pt idx="6974">
                  <c:v>15.4278996865204</c:v>
                </c:pt>
                <c:pt idx="6975">
                  <c:v>16.130392156862701</c:v>
                </c:pt>
                <c:pt idx="6976">
                  <c:v>14.3708185053381</c:v>
                </c:pt>
                <c:pt idx="6977">
                  <c:v>14.860401459854</c:v>
                </c:pt>
                <c:pt idx="6978">
                  <c:v>13.853715498938399</c:v>
                </c:pt>
                <c:pt idx="6979">
                  <c:v>15.8748953974895</c:v>
                </c:pt>
                <c:pt idx="6980">
                  <c:v>15.2408033826639</c:v>
                </c:pt>
                <c:pt idx="6981">
                  <c:v>13.400672645739901</c:v>
                </c:pt>
                <c:pt idx="6982">
                  <c:v>12.4538461538462</c:v>
                </c:pt>
                <c:pt idx="6983">
                  <c:v>14.121889400921599</c:v>
                </c:pt>
                <c:pt idx="6984">
                  <c:v>17.298400000000001</c:v>
                </c:pt>
                <c:pt idx="6985">
                  <c:v>16.8538011695906</c:v>
                </c:pt>
                <c:pt idx="6986">
                  <c:v>16.281550802139101</c:v>
                </c:pt>
                <c:pt idx="6987">
                  <c:v>20.8555555555556</c:v>
                </c:pt>
                <c:pt idx="6988">
                  <c:v>16.664959568733199</c:v>
                </c:pt>
                <c:pt idx="6989">
                  <c:v>16.784169884169899</c:v>
                </c:pt>
                <c:pt idx="6990">
                  <c:v>16.5707736389685</c:v>
                </c:pt>
                <c:pt idx="6991">
                  <c:v>14.170588235294099</c:v>
                </c:pt>
                <c:pt idx="6992">
                  <c:v>15.2680751173709</c:v>
                </c:pt>
                <c:pt idx="6993">
                  <c:v>15.1677083333333</c:v>
                </c:pt>
                <c:pt idx="6994">
                  <c:v>13.326174496644301</c:v>
                </c:pt>
                <c:pt idx="6995">
                  <c:v>11.9426282051282</c:v>
                </c:pt>
                <c:pt idx="6996">
                  <c:v>12.4718954248366</c:v>
                </c:pt>
                <c:pt idx="6997">
                  <c:v>15.7873015873016</c:v>
                </c:pt>
                <c:pt idx="6998">
                  <c:v>14.046323529411801</c:v>
                </c:pt>
                <c:pt idx="6999">
                  <c:v>14.892877094972</c:v>
                </c:pt>
                <c:pt idx="7000">
                  <c:v>13.445412844036699</c:v>
                </c:pt>
                <c:pt idx="7001">
                  <c:v>11.8756048387097</c:v>
                </c:pt>
                <c:pt idx="7002">
                  <c:v>13.1272556390978</c:v>
                </c:pt>
                <c:pt idx="7003">
                  <c:v>18.577777777777801</c:v>
                </c:pt>
                <c:pt idx="7004">
                  <c:v>16.451502145922699</c:v>
                </c:pt>
                <c:pt idx="7005">
                  <c:v>16.002281368821301</c:v>
                </c:pt>
                <c:pt idx="7006">
                  <c:v>16.4066091954023</c:v>
                </c:pt>
                <c:pt idx="7007">
                  <c:v>16.2862842892768</c:v>
                </c:pt>
                <c:pt idx="7008">
                  <c:v>14.5108823529412</c:v>
                </c:pt>
                <c:pt idx="7009">
                  <c:v>19.206976744186001</c:v>
                </c:pt>
                <c:pt idx="7010">
                  <c:v>18.264727272727299</c:v>
                </c:pt>
                <c:pt idx="7011">
                  <c:v>17.661612903225802</c:v>
                </c:pt>
                <c:pt idx="7012">
                  <c:v>16.589622641509401</c:v>
                </c:pt>
                <c:pt idx="7013">
                  <c:v>16.081147540983601</c:v>
                </c:pt>
                <c:pt idx="7014">
                  <c:v>14.2015625</c:v>
                </c:pt>
                <c:pt idx="7015">
                  <c:v>13.670379746835399</c:v>
                </c:pt>
                <c:pt idx="7016">
                  <c:v>12.348968105065699</c:v>
                </c:pt>
                <c:pt idx="7017">
                  <c:v>13.318433179723501</c:v>
                </c:pt>
                <c:pt idx="7018">
                  <c:v>16.889387755102</c:v>
                </c:pt>
                <c:pt idx="7019">
                  <c:v>17.7739776951673</c:v>
                </c:pt>
                <c:pt idx="7020">
                  <c:v>13.972199170124499</c:v>
                </c:pt>
                <c:pt idx="7021">
                  <c:v>16.178651685393302</c:v>
                </c:pt>
                <c:pt idx="7022">
                  <c:v>15.570987654321</c:v>
                </c:pt>
                <c:pt idx="7023">
                  <c:v>16.860869565217399</c:v>
                </c:pt>
                <c:pt idx="7024">
                  <c:v>17.181612903225801</c:v>
                </c:pt>
                <c:pt idx="7025">
                  <c:v>17.057994579945799</c:v>
                </c:pt>
                <c:pt idx="7026">
                  <c:v>15.092439862542999</c:v>
                </c:pt>
                <c:pt idx="7027">
                  <c:v>14.551694915254201</c:v>
                </c:pt>
                <c:pt idx="7028">
                  <c:v>12.632782369146</c:v>
                </c:pt>
                <c:pt idx="7029">
                  <c:v>13.6080357142857</c:v>
                </c:pt>
                <c:pt idx="7030">
                  <c:v>15.1282798833819</c:v>
                </c:pt>
                <c:pt idx="7031">
                  <c:v>14.3382284382284</c:v>
                </c:pt>
                <c:pt idx="7032">
                  <c:v>12.1744089012517</c:v>
                </c:pt>
                <c:pt idx="7033">
                  <c:v>15.473381294964</c:v>
                </c:pt>
                <c:pt idx="7034">
                  <c:v>14.5888579387187</c:v>
                </c:pt>
                <c:pt idx="7035">
                  <c:v>14.604956268221599</c:v>
                </c:pt>
                <c:pt idx="7036">
                  <c:v>16.4148514851485</c:v>
                </c:pt>
                <c:pt idx="7037">
                  <c:v>16.137238493723899</c:v>
                </c:pt>
                <c:pt idx="7038">
                  <c:v>15.248664688427301</c:v>
                </c:pt>
                <c:pt idx="7039">
                  <c:v>15.0953389830508</c:v>
                </c:pt>
                <c:pt idx="7040">
                  <c:v>16.257863501483701</c:v>
                </c:pt>
                <c:pt idx="7041">
                  <c:v>15.2265517241379</c:v>
                </c:pt>
                <c:pt idx="7042">
                  <c:v>15.3679365079365</c:v>
                </c:pt>
                <c:pt idx="7043">
                  <c:v>13.704158415841601</c:v>
                </c:pt>
                <c:pt idx="7044">
                  <c:v>13.053949329359201</c:v>
                </c:pt>
                <c:pt idx="7045">
                  <c:v>15.326455026454999</c:v>
                </c:pt>
                <c:pt idx="7046">
                  <c:v>16.0847769028871</c:v>
                </c:pt>
                <c:pt idx="7047">
                  <c:v>15.3794117647059</c:v>
                </c:pt>
                <c:pt idx="7048">
                  <c:v>18.3995850622407</c:v>
                </c:pt>
                <c:pt idx="7049">
                  <c:v>15.2627586206897</c:v>
                </c:pt>
                <c:pt idx="7050">
                  <c:v>15.238157894736901</c:v>
                </c:pt>
                <c:pt idx="7051">
                  <c:v>18.258986175115201</c:v>
                </c:pt>
                <c:pt idx="7052">
                  <c:v>14.0364406779661</c:v>
                </c:pt>
                <c:pt idx="7053">
                  <c:v>15.372368421052601</c:v>
                </c:pt>
                <c:pt idx="7054">
                  <c:v>18.847081712062302</c:v>
                </c:pt>
                <c:pt idx="7055">
                  <c:v>15.646319018404901</c:v>
                </c:pt>
                <c:pt idx="7056">
                  <c:v>17.564012738853499</c:v>
                </c:pt>
                <c:pt idx="7057">
                  <c:v>18.121052631578898</c:v>
                </c:pt>
                <c:pt idx="7058">
                  <c:v>15.728173374613</c:v>
                </c:pt>
                <c:pt idx="7059">
                  <c:v>15.258530805687201</c:v>
                </c:pt>
                <c:pt idx="7060">
                  <c:v>16.644814814814801</c:v>
                </c:pt>
                <c:pt idx="7061">
                  <c:v>13.3615606936416</c:v>
                </c:pt>
                <c:pt idx="7062">
                  <c:v>14.0341614906832</c:v>
                </c:pt>
                <c:pt idx="7063">
                  <c:v>26.2</c:v>
                </c:pt>
                <c:pt idx="7064">
                  <c:v>16.583555555555499</c:v>
                </c:pt>
                <c:pt idx="7065">
                  <c:v>16.071028037383201</c:v>
                </c:pt>
                <c:pt idx="7066">
                  <c:v>15.4934911242604</c:v>
                </c:pt>
                <c:pt idx="7067">
                  <c:v>14.540875912408801</c:v>
                </c:pt>
                <c:pt idx="7068">
                  <c:v>14.1715189873418</c:v>
                </c:pt>
                <c:pt idx="7069">
                  <c:v>13.163311688311699</c:v>
                </c:pt>
                <c:pt idx="7070">
                  <c:v>14.756992084432699</c:v>
                </c:pt>
                <c:pt idx="7071">
                  <c:v>14.2026315789474</c:v>
                </c:pt>
                <c:pt idx="7072">
                  <c:v>14.259688581314901</c:v>
                </c:pt>
                <c:pt idx="7073">
                  <c:v>19.050738916256201</c:v>
                </c:pt>
                <c:pt idx="7074">
                  <c:v>15.7804761904762</c:v>
                </c:pt>
                <c:pt idx="7075">
                  <c:v>14.654208754208801</c:v>
                </c:pt>
                <c:pt idx="7076">
                  <c:v>14.687581699346399</c:v>
                </c:pt>
                <c:pt idx="7077">
                  <c:v>13.253477218225401</c:v>
                </c:pt>
                <c:pt idx="7078">
                  <c:v>11.8851900393185</c:v>
                </c:pt>
                <c:pt idx="7079">
                  <c:v>21.257142857142899</c:v>
                </c:pt>
                <c:pt idx="7080">
                  <c:v>17.795406360424</c:v>
                </c:pt>
                <c:pt idx="7081">
                  <c:v>16.139018087855298</c:v>
                </c:pt>
                <c:pt idx="7082">
                  <c:v>16.3337972166998</c:v>
                </c:pt>
                <c:pt idx="7083">
                  <c:v>15.613253012048199</c:v>
                </c:pt>
                <c:pt idx="7084">
                  <c:v>16.1543026706231</c:v>
                </c:pt>
                <c:pt idx="7085">
                  <c:v>16.791422594142301</c:v>
                </c:pt>
                <c:pt idx="7086">
                  <c:v>15.3204819277108</c:v>
                </c:pt>
                <c:pt idx="7087">
                  <c:v>17.190671641790999</c:v>
                </c:pt>
                <c:pt idx="7088">
                  <c:v>14.818122977346301</c:v>
                </c:pt>
                <c:pt idx="7089">
                  <c:v>16.810887096774199</c:v>
                </c:pt>
                <c:pt idx="7090">
                  <c:v>15.574895397489501</c:v>
                </c:pt>
                <c:pt idx="7091">
                  <c:v>16.1768321513002</c:v>
                </c:pt>
                <c:pt idx="7092">
                  <c:v>24.875</c:v>
                </c:pt>
                <c:pt idx="7093">
                  <c:v>17.556213017751499</c:v>
                </c:pt>
                <c:pt idx="7094">
                  <c:v>15.453242320819101</c:v>
                </c:pt>
                <c:pt idx="7095">
                  <c:v>16.413010204081601</c:v>
                </c:pt>
                <c:pt idx="7096">
                  <c:v>15.691438356164401</c:v>
                </c:pt>
                <c:pt idx="7097">
                  <c:v>14.6146853146853</c:v>
                </c:pt>
                <c:pt idx="7098">
                  <c:v>13.5628070175439</c:v>
                </c:pt>
              </c:numCache>
            </c:numRef>
          </c:xVal>
          <c:yVal>
            <c:numRef>
              <c:f>'speed vs pace'!$B$2:$B$7100</c:f>
              <c:numCache>
                <c:formatCode>0%</c:formatCode>
                <c:ptCount val="7099"/>
                <c:pt idx="0">
                  <c:v>0.20538001707942</c:v>
                </c:pt>
                <c:pt idx="1">
                  <c:v>8.1018518518518504E-2</c:v>
                </c:pt>
                <c:pt idx="2">
                  <c:v>0.23385851096694499</c:v>
                </c:pt>
                <c:pt idx="3">
                  <c:v>6.6198224852071094E-2</c:v>
                </c:pt>
                <c:pt idx="4">
                  <c:v>0.114895080839353</c:v>
                </c:pt>
                <c:pt idx="5">
                  <c:v>9.0704406561595299E-2</c:v>
                </c:pt>
                <c:pt idx="6">
                  <c:v>0.26332094175960402</c:v>
                </c:pt>
                <c:pt idx="7">
                  <c:v>0.23538961038961001</c:v>
                </c:pt>
                <c:pt idx="8">
                  <c:v>0.23658422771815199</c:v>
                </c:pt>
                <c:pt idx="9">
                  <c:v>0.30946180555555602</c:v>
                </c:pt>
                <c:pt idx="10">
                  <c:v>0.27643585614600202</c:v>
                </c:pt>
                <c:pt idx="11">
                  <c:v>0.26942074539739602</c:v>
                </c:pt>
                <c:pt idx="12">
                  <c:v>0.24949779027721999</c:v>
                </c:pt>
                <c:pt idx="13">
                  <c:v>0.34959349593495898</c:v>
                </c:pt>
                <c:pt idx="14">
                  <c:v>0.201997780244173</c:v>
                </c:pt>
                <c:pt idx="15">
                  <c:v>0.29582326544701498</c:v>
                </c:pt>
                <c:pt idx="16">
                  <c:v>0.162790697674419</c:v>
                </c:pt>
                <c:pt idx="17">
                  <c:v>0.29223549488054601</c:v>
                </c:pt>
                <c:pt idx="18">
                  <c:v>0.24841341795104299</c:v>
                </c:pt>
                <c:pt idx="19">
                  <c:v>0.18573446327683599</c:v>
                </c:pt>
                <c:pt idx="20">
                  <c:v>0.16796875</c:v>
                </c:pt>
                <c:pt idx="21">
                  <c:v>0.13412969283276499</c:v>
                </c:pt>
                <c:pt idx="22">
                  <c:v>8.0112834978843403E-2</c:v>
                </c:pt>
                <c:pt idx="23">
                  <c:v>0.161029199190517</c:v>
                </c:pt>
                <c:pt idx="24">
                  <c:v>0.127805249144161</c:v>
                </c:pt>
                <c:pt idx="25">
                  <c:v>0.180902111324377</c:v>
                </c:pt>
                <c:pt idx="26">
                  <c:v>0.185325525318636</c:v>
                </c:pt>
                <c:pt idx="27">
                  <c:v>0.14315715785789301</c:v>
                </c:pt>
                <c:pt idx="28">
                  <c:v>8.0181543116490298E-2</c:v>
                </c:pt>
                <c:pt idx="29">
                  <c:v>8.9133089133089205E-2</c:v>
                </c:pt>
                <c:pt idx="30">
                  <c:v>0.27206683617871502</c:v>
                </c:pt>
                <c:pt idx="31">
                  <c:v>0.24951267056530199</c:v>
                </c:pt>
                <c:pt idx="32">
                  <c:v>0.34598734598734598</c:v>
                </c:pt>
                <c:pt idx="33">
                  <c:v>9.2217135382602899E-2</c:v>
                </c:pt>
                <c:pt idx="34">
                  <c:v>0.111911623439001</c:v>
                </c:pt>
                <c:pt idx="35">
                  <c:v>5.8775731310942603E-2</c:v>
                </c:pt>
                <c:pt idx="36">
                  <c:v>0.120113493064313</c:v>
                </c:pt>
                <c:pt idx="37">
                  <c:v>0.18581081081081099</c:v>
                </c:pt>
                <c:pt idx="38">
                  <c:v>0.24870952604411101</c:v>
                </c:pt>
                <c:pt idx="39">
                  <c:v>0.14162679425837299</c:v>
                </c:pt>
                <c:pt idx="40">
                  <c:v>9.4359240966987196E-2</c:v>
                </c:pt>
                <c:pt idx="41">
                  <c:v>8.1183431952662699E-2</c:v>
                </c:pt>
                <c:pt idx="42">
                  <c:v>0.207800121876904</c:v>
                </c:pt>
                <c:pt idx="43">
                  <c:v>8.89126941617569E-2</c:v>
                </c:pt>
                <c:pt idx="44">
                  <c:v>0.16853035143770001</c:v>
                </c:pt>
                <c:pt idx="45">
                  <c:v>0.11917764214583999</c:v>
                </c:pt>
                <c:pt idx="46">
                  <c:v>9.6718480138169305E-2</c:v>
                </c:pt>
                <c:pt idx="47">
                  <c:v>0.159988792378818</c:v>
                </c:pt>
                <c:pt idx="48">
                  <c:v>0.12220183486238501</c:v>
                </c:pt>
                <c:pt idx="49">
                  <c:v>0.12448418156808801</c:v>
                </c:pt>
                <c:pt idx="50">
                  <c:v>0.18453738910012599</c:v>
                </c:pt>
                <c:pt idx="51">
                  <c:v>0.182935393258427</c:v>
                </c:pt>
                <c:pt idx="52">
                  <c:v>0.303649635036497</c:v>
                </c:pt>
                <c:pt idx="53">
                  <c:v>0.31814842027920698</c:v>
                </c:pt>
                <c:pt idx="54">
                  <c:v>0.27157129881925601</c:v>
                </c:pt>
                <c:pt idx="55">
                  <c:v>0.28555176336746302</c:v>
                </c:pt>
                <c:pt idx="56">
                  <c:v>0.24362477231329699</c:v>
                </c:pt>
                <c:pt idx="57">
                  <c:v>0.17835178351783501</c:v>
                </c:pt>
                <c:pt idx="58">
                  <c:v>0.32457142857142901</c:v>
                </c:pt>
                <c:pt idx="59">
                  <c:v>0.157226045526734</c:v>
                </c:pt>
                <c:pt idx="60">
                  <c:v>0.25615763546798098</c:v>
                </c:pt>
                <c:pt idx="61">
                  <c:v>0.30471079308288601</c:v>
                </c:pt>
                <c:pt idx="62">
                  <c:v>0.28812437975520999</c:v>
                </c:pt>
                <c:pt idx="63">
                  <c:v>0.107255520504732</c:v>
                </c:pt>
                <c:pt idx="64">
                  <c:v>7.4074074074074195E-2</c:v>
                </c:pt>
                <c:pt idx="65">
                  <c:v>0.10420208889968401</c:v>
                </c:pt>
                <c:pt idx="66">
                  <c:v>0.30195023537323501</c:v>
                </c:pt>
                <c:pt idx="67">
                  <c:v>0.21759697256386001</c:v>
                </c:pt>
                <c:pt idx="68">
                  <c:v>0.25944333996023899</c:v>
                </c:pt>
                <c:pt idx="69">
                  <c:v>0.14703557312252999</c:v>
                </c:pt>
                <c:pt idx="70">
                  <c:v>0.27925746569814403</c:v>
                </c:pt>
                <c:pt idx="71">
                  <c:v>0.26059701492537302</c:v>
                </c:pt>
                <c:pt idx="72">
                  <c:v>0.37397820163487699</c:v>
                </c:pt>
                <c:pt idx="73">
                  <c:v>0.140342052313883</c:v>
                </c:pt>
                <c:pt idx="74">
                  <c:v>0.25165981662978198</c:v>
                </c:pt>
                <c:pt idx="75">
                  <c:v>0.182546749777382</c:v>
                </c:pt>
                <c:pt idx="76">
                  <c:v>0.11098570353649399</c:v>
                </c:pt>
                <c:pt idx="77">
                  <c:v>0.20468277945619301</c:v>
                </c:pt>
                <c:pt idx="78">
                  <c:v>0.184859154929578</c:v>
                </c:pt>
                <c:pt idx="79">
                  <c:v>0.27860262008733699</c:v>
                </c:pt>
                <c:pt idx="80">
                  <c:v>0.27648</c:v>
                </c:pt>
                <c:pt idx="81">
                  <c:v>8.9645078668130401E-2</c:v>
                </c:pt>
                <c:pt idx="82">
                  <c:v>4.4573643410852799E-2</c:v>
                </c:pt>
                <c:pt idx="83">
                  <c:v>9.7315436241610806E-2</c:v>
                </c:pt>
                <c:pt idx="84">
                  <c:v>9.43331029716655E-2</c:v>
                </c:pt>
                <c:pt idx="85">
                  <c:v>6.4568200161420397E-2</c:v>
                </c:pt>
                <c:pt idx="86">
                  <c:v>7.0607553366173997E-2</c:v>
                </c:pt>
                <c:pt idx="87">
                  <c:v>0.18566340160285</c:v>
                </c:pt>
                <c:pt idx="88">
                  <c:v>7.1085913650240001E-2</c:v>
                </c:pt>
                <c:pt idx="89">
                  <c:v>0.15584415584415601</c:v>
                </c:pt>
                <c:pt idx="90">
                  <c:v>0.27892652881654301</c:v>
                </c:pt>
                <c:pt idx="91">
                  <c:v>0.186046511627907</c:v>
                </c:pt>
                <c:pt idx="92">
                  <c:v>0.27614138438880698</c:v>
                </c:pt>
                <c:pt idx="93">
                  <c:v>0.15690376569037701</c:v>
                </c:pt>
                <c:pt idx="94">
                  <c:v>8.2715345122646902E-2</c:v>
                </c:pt>
                <c:pt idx="95">
                  <c:v>7.2689817539729196E-2</c:v>
                </c:pt>
                <c:pt idx="96">
                  <c:v>0.197284345047924</c:v>
                </c:pt>
                <c:pt idx="97">
                  <c:v>0.27036561898653</c:v>
                </c:pt>
                <c:pt idx="98">
                  <c:v>0.21498470948012199</c:v>
                </c:pt>
                <c:pt idx="99">
                  <c:v>0.32957474226804101</c:v>
                </c:pt>
                <c:pt idx="100">
                  <c:v>0.35838150289017401</c:v>
                </c:pt>
                <c:pt idx="101">
                  <c:v>0.182649594983016</c:v>
                </c:pt>
                <c:pt idx="102">
                  <c:v>0.19813352476669099</c:v>
                </c:pt>
                <c:pt idx="103">
                  <c:v>0.18300970873786401</c:v>
                </c:pt>
                <c:pt idx="104">
                  <c:v>0.22270270270270301</c:v>
                </c:pt>
                <c:pt idx="105">
                  <c:v>0.330540746382331</c:v>
                </c:pt>
                <c:pt idx="106">
                  <c:v>0.24403470715835099</c:v>
                </c:pt>
                <c:pt idx="107">
                  <c:v>0.236363636363636</c:v>
                </c:pt>
                <c:pt idx="108">
                  <c:v>0.213963963963964</c:v>
                </c:pt>
                <c:pt idx="109">
                  <c:v>0.235801908223535</c:v>
                </c:pt>
                <c:pt idx="110">
                  <c:v>0.202185792349727</c:v>
                </c:pt>
                <c:pt idx="111">
                  <c:v>5.7884856070087698E-2</c:v>
                </c:pt>
                <c:pt idx="112">
                  <c:v>0.11211778029445101</c:v>
                </c:pt>
                <c:pt idx="113">
                  <c:v>9.3784683684794506E-2</c:v>
                </c:pt>
                <c:pt idx="114">
                  <c:v>0.5</c:v>
                </c:pt>
                <c:pt idx="115">
                  <c:v>0.101841327574449</c:v>
                </c:pt>
                <c:pt idx="116">
                  <c:v>7.1669477234401202E-2</c:v>
                </c:pt>
                <c:pt idx="117">
                  <c:v>0.13053158920122501</c:v>
                </c:pt>
                <c:pt idx="118">
                  <c:v>0.21208459214501499</c:v>
                </c:pt>
                <c:pt idx="119">
                  <c:v>0.166080225193526</c:v>
                </c:pt>
                <c:pt idx="120">
                  <c:v>0.37996999249812502</c:v>
                </c:pt>
                <c:pt idx="121">
                  <c:v>8.5354896675651298E-2</c:v>
                </c:pt>
                <c:pt idx="122">
                  <c:v>0.124260355029586</c:v>
                </c:pt>
                <c:pt idx="123">
                  <c:v>0.13038348082595899</c:v>
                </c:pt>
                <c:pt idx="124">
                  <c:v>0.60526315789473695</c:v>
                </c:pt>
                <c:pt idx="125">
                  <c:v>0.21069382558879701</c:v>
                </c:pt>
                <c:pt idx="126">
                  <c:v>0.342706502636204</c:v>
                </c:pt>
                <c:pt idx="127">
                  <c:v>0.39605801413164798</c:v>
                </c:pt>
                <c:pt idx="128">
                  <c:v>0.162894098625708</c:v>
                </c:pt>
                <c:pt idx="129">
                  <c:v>0.179068650984158</c:v>
                </c:pt>
                <c:pt idx="130">
                  <c:v>0.26198934280639502</c:v>
                </c:pt>
                <c:pt idx="131">
                  <c:v>0.27237136465324302</c:v>
                </c:pt>
                <c:pt idx="132">
                  <c:v>0.23709964412811299</c:v>
                </c:pt>
                <c:pt idx="133">
                  <c:v>0.243414471490497</c:v>
                </c:pt>
                <c:pt idx="134">
                  <c:v>1</c:v>
                </c:pt>
                <c:pt idx="135">
                  <c:v>0.332997311827957</c:v>
                </c:pt>
                <c:pt idx="136">
                  <c:v>0.216257668711656</c:v>
                </c:pt>
                <c:pt idx="137">
                  <c:v>0.314004659590991</c:v>
                </c:pt>
                <c:pt idx="138">
                  <c:v>0.91666666666666696</c:v>
                </c:pt>
                <c:pt idx="139">
                  <c:v>9.4257854821235207E-2</c:v>
                </c:pt>
                <c:pt idx="140">
                  <c:v>0.105075053609721</c:v>
                </c:pt>
                <c:pt idx="141">
                  <c:v>9.98609179415854E-2</c:v>
                </c:pt>
                <c:pt idx="142">
                  <c:v>0.82142857142857095</c:v>
                </c:pt>
                <c:pt idx="143">
                  <c:v>0.110817069136619</c:v>
                </c:pt>
                <c:pt idx="144">
                  <c:v>8.68603916614024E-2</c:v>
                </c:pt>
                <c:pt idx="145">
                  <c:v>9.5975948196114699E-2</c:v>
                </c:pt>
                <c:pt idx="146">
                  <c:v>0.180034129692833</c:v>
                </c:pt>
                <c:pt idx="147">
                  <c:v>0.14242919389978201</c:v>
                </c:pt>
                <c:pt idx="148">
                  <c:v>0.326829268292683</c:v>
                </c:pt>
                <c:pt idx="149">
                  <c:v>0.29411764705882398</c:v>
                </c:pt>
                <c:pt idx="150">
                  <c:v>0.105749180816205</c:v>
                </c:pt>
                <c:pt idx="151">
                  <c:v>8.3903675538656394E-2</c:v>
                </c:pt>
                <c:pt idx="152">
                  <c:v>8.7516778523489894E-2</c:v>
                </c:pt>
                <c:pt idx="153">
                  <c:v>0.231397459165154</c:v>
                </c:pt>
                <c:pt idx="154">
                  <c:v>0.202699126753109</c:v>
                </c:pt>
                <c:pt idx="155">
                  <c:v>0.22889882615986601</c:v>
                </c:pt>
                <c:pt idx="156">
                  <c:v>1</c:v>
                </c:pt>
                <c:pt idx="157">
                  <c:v>8.2144894466628704E-2</c:v>
                </c:pt>
                <c:pt idx="158">
                  <c:v>0.14345718901453999</c:v>
                </c:pt>
                <c:pt idx="159">
                  <c:v>0.103374397429031</c:v>
                </c:pt>
                <c:pt idx="160">
                  <c:v>0.101545253863135</c:v>
                </c:pt>
                <c:pt idx="161">
                  <c:v>0.161484771573604</c:v>
                </c:pt>
                <c:pt idx="162">
                  <c:v>9.9607843137254806E-2</c:v>
                </c:pt>
                <c:pt idx="163">
                  <c:v>0.191851265822785</c:v>
                </c:pt>
                <c:pt idx="164">
                  <c:v>0.18925233644859801</c:v>
                </c:pt>
                <c:pt idx="165">
                  <c:v>0.25960951799878002</c:v>
                </c:pt>
                <c:pt idx="166">
                  <c:v>0.17582080392758501</c:v>
                </c:pt>
                <c:pt idx="167">
                  <c:v>0.13155575143234899</c:v>
                </c:pt>
                <c:pt idx="168">
                  <c:v>7.4993601228564105E-2</c:v>
                </c:pt>
                <c:pt idx="169">
                  <c:v>0.23969252271139099</c:v>
                </c:pt>
                <c:pt idx="170">
                  <c:v>0.20761625778103299</c:v>
                </c:pt>
                <c:pt idx="171">
                  <c:v>0.170886075949367</c:v>
                </c:pt>
                <c:pt idx="172">
                  <c:v>0.16335616438356201</c:v>
                </c:pt>
                <c:pt idx="173">
                  <c:v>0.24644280022766099</c:v>
                </c:pt>
                <c:pt idx="174">
                  <c:v>0.26154388438491399</c:v>
                </c:pt>
                <c:pt idx="175">
                  <c:v>0.19605263157894801</c:v>
                </c:pt>
                <c:pt idx="176">
                  <c:v>0.25321006676938901</c:v>
                </c:pt>
                <c:pt idx="177">
                  <c:v>0.30249396621078001</c:v>
                </c:pt>
                <c:pt idx="178">
                  <c:v>0.11884797666788199</c:v>
                </c:pt>
                <c:pt idx="179">
                  <c:v>0.106122448979592</c:v>
                </c:pt>
                <c:pt idx="180">
                  <c:v>0.17488494411571301</c:v>
                </c:pt>
                <c:pt idx="181">
                  <c:v>0.22826086956521799</c:v>
                </c:pt>
                <c:pt idx="182">
                  <c:v>0.18181818181818199</c:v>
                </c:pt>
                <c:pt idx="183">
                  <c:v>0.38705688375927499</c:v>
                </c:pt>
                <c:pt idx="184">
                  <c:v>0.93617021276595702</c:v>
                </c:pt>
                <c:pt idx="185">
                  <c:v>0.28475935828877103</c:v>
                </c:pt>
                <c:pt idx="186">
                  <c:v>0.33998371335504901</c:v>
                </c:pt>
                <c:pt idx="187">
                  <c:v>0.24411214953271099</c:v>
                </c:pt>
                <c:pt idx="188">
                  <c:v>1</c:v>
                </c:pt>
                <c:pt idx="189">
                  <c:v>0.20265548567435401</c:v>
                </c:pt>
                <c:pt idx="190">
                  <c:v>0.25952712100139103</c:v>
                </c:pt>
                <c:pt idx="191">
                  <c:v>0.242065626681011</c:v>
                </c:pt>
                <c:pt idx="192">
                  <c:v>0.255380577427821</c:v>
                </c:pt>
                <c:pt idx="193">
                  <c:v>0.13930863175326</c:v>
                </c:pt>
                <c:pt idx="194">
                  <c:v>0.166618622081291</c:v>
                </c:pt>
                <c:pt idx="195">
                  <c:v>0.69696969696969702</c:v>
                </c:pt>
                <c:pt idx="196">
                  <c:v>0.247761194029851</c:v>
                </c:pt>
                <c:pt idx="197">
                  <c:v>0.238079359786596</c:v>
                </c:pt>
                <c:pt idx="198">
                  <c:v>0.29558165548098397</c:v>
                </c:pt>
                <c:pt idx="199">
                  <c:v>1</c:v>
                </c:pt>
                <c:pt idx="200">
                  <c:v>0.22064662507090299</c:v>
                </c:pt>
                <c:pt idx="201">
                  <c:v>0.44954128440367003</c:v>
                </c:pt>
                <c:pt idx="202">
                  <c:v>0.25</c:v>
                </c:pt>
                <c:pt idx="203">
                  <c:v>9.9266779469825303E-2</c:v>
                </c:pt>
                <c:pt idx="204">
                  <c:v>6.6097560975609704E-2</c:v>
                </c:pt>
                <c:pt idx="205">
                  <c:v>0.10778625954198499</c:v>
                </c:pt>
                <c:pt idx="206">
                  <c:v>0.25928256765261198</c:v>
                </c:pt>
                <c:pt idx="207">
                  <c:v>0.234214618973561</c:v>
                </c:pt>
                <c:pt idx="208">
                  <c:v>0.29315960912052103</c:v>
                </c:pt>
                <c:pt idx="209">
                  <c:v>1</c:v>
                </c:pt>
                <c:pt idx="210">
                  <c:v>0.26435786435786401</c:v>
                </c:pt>
                <c:pt idx="211">
                  <c:v>0.11676382264617501</c:v>
                </c:pt>
                <c:pt idx="212">
                  <c:v>0.20972179761540799</c:v>
                </c:pt>
                <c:pt idx="213">
                  <c:v>0.27337914550343601</c:v>
                </c:pt>
                <c:pt idx="214">
                  <c:v>0.28698517298187798</c:v>
                </c:pt>
                <c:pt idx="215">
                  <c:v>0.28645682933872302</c:v>
                </c:pt>
                <c:pt idx="216">
                  <c:v>1</c:v>
                </c:pt>
                <c:pt idx="217">
                  <c:v>0.232913669064748</c:v>
                </c:pt>
                <c:pt idx="218">
                  <c:v>0.25972284309342902</c:v>
                </c:pt>
                <c:pt idx="219">
                  <c:v>0.102611940298507</c:v>
                </c:pt>
                <c:pt idx="220">
                  <c:v>4.8534121704853397E-2</c:v>
                </c:pt>
                <c:pt idx="221">
                  <c:v>5.6076631410896E-2</c:v>
                </c:pt>
                <c:pt idx="222">
                  <c:v>6.2728698379508604E-2</c:v>
                </c:pt>
                <c:pt idx="223">
                  <c:v>0.18770461986176801</c:v>
                </c:pt>
                <c:pt idx="224">
                  <c:v>0.18678160919540199</c:v>
                </c:pt>
                <c:pt idx="225">
                  <c:v>0.24633182844243801</c:v>
                </c:pt>
                <c:pt idx="226">
                  <c:v>0.44444444444444398</c:v>
                </c:pt>
                <c:pt idx="227">
                  <c:v>0.27272727272727298</c:v>
                </c:pt>
                <c:pt idx="228">
                  <c:v>0.208133971291866</c:v>
                </c:pt>
                <c:pt idx="229">
                  <c:v>0.23786793953858401</c:v>
                </c:pt>
                <c:pt idx="230">
                  <c:v>0.144010195412065</c:v>
                </c:pt>
                <c:pt idx="231">
                  <c:v>7.0790378006872795E-2</c:v>
                </c:pt>
                <c:pt idx="232">
                  <c:v>9.5890410958904104E-2</c:v>
                </c:pt>
                <c:pt idx="233">
                  <c:v>0.21258064516128999</c:v>
                </c:pt>
                <c:pt idx="234">
                  <c:v>0.20890207715133599</c:v>
                </c:pt>
                <c:pt idx="235">
                  <c:v>0.17557251908397001</c:v>
                </c:pt>
                <c:pt idx="236">
                  <c:v>0.29441117764471098</c:v>
                </c:pt>
                <c:pt idx="237">
                  <c:v>0.177072671443193</c:v>
                </c:pt>
                <c:pt idx="238">
                  <c:v>0.35294117647058798</c:v>
                </c:pt>
                <c:pt idx="239">
                  <c:v>0.23356401384083</c:v>
                </c:pt>
                <c:pt idx="240">
                  <c:v>0.15674518201284801</c:v>
                </c:pt>
                <c:pt idx="241">
                  <c:v>0.20833333333333401</c:v>
                </c:pt>
                <c:pt idx="242">
                  <c:v>0.18298446995273501</c:v>
                </c:pt>
                <c:pt idx="243">
                  <c:v>0.19642857142857201</c:v>
                </c:pt>
                <c:pt idx="244">
                  <c:v>0.15574402467232101</c:v>
                </c:pt>
                <c:pt idx="245">
                  <c:v>0.23015873015873001</c:v>
                </c:pt>
                <c:pt idx="246">
                  <c:v>0.25600000000000001</c:v>
                </c:pt>
                <c:pt idx="247">
                  <c:v>0.25367156208277702</c:v>
                </c:pt>
                <c:pt idx="248">
                  <c:v>0.17366946778711501</c:v>
                </c:pt>
                <c:pt idx="249">
                  <c:v>0.103057199211046</c:v>
                </c:pt>
                <c:pt idx="250">
                  <c:v>0.20065789473684201</c:v>
                </c:pt>
                <c:pt idx="251">
                  <c:v>8.9235127478753506E-2</c:v>
                </c:pt>
                <c:pt idx="252">
                  <c:v>0.183673469387755</c:v>
                </c:pt>
                <c:pt idx="253">
                  <c:v>0.30512249443207101</c:v>
                </c:pt>
                <c:pt idx="254">
                  <c:v>0.13060278207109699</c:v>
                </c:pt>
                <c:pt idx="255">
                  <c:v>6.8693999456964305E-2</c:v>
                </c:pt>
                <c:pt idx="256">
                  <c:v>6.1843070153996503E-2</c:v>
                </c:pt>
                <c:pt idx="257">
                  <c:v>7.8155529503712504E-2</c:v>
                </c:pt>
                <c:pt idx="258">
                  <c:v>0.13448660714285701</c:v>
                </c:pt>
                <c:pt idx="259">
                  <c:v>9.1444405957741601E-2</c:v>
                </c:pt>
                <c:pt idx="260">
                  <c:v>7.1703932151117894E-2</c:v>
                </c:pt>
                <c:pt idx="261">
                  <c:v>0.21153846153846201</c:v>
                </c:pt>
                <c:pt idx="262">
                  <c:v>0.32252358490566102</c:v>
                </c:pt>
                <c:pt idx="263">
                  <c:v>0.23908918406072099</c:v>
                </c:pt>
                <c:pt idx="264">
                  <c:v>0.29354354354354301</c:v>
                </c:pt>
                <c:pt idx="265">
                  <c:v>0.16435432230522901</c:v>
                </c:pt>
                <c:pt idx="266">
                  <c:v>0.36193029490616602</c:v>
                </c:pt>
                <c:pt idx="267">
                  <c:v>0.201445347786811</c:v>
                </c:pt>
                <c:pt idx="268">
                  <c:v>0.26340172071475898</c:v>
                </c:pt>
                <c:pt idx="269">
                  <c:v>0.300879765395895</c:v>
                </c:pt>
                <c:pt idx="270">
                  <c:v>0.31333333333333402</c:v>
                </c:pt>
                <c:pt idx="271">
                  <c:v>0.32716417910447798</c:v>
                </c:pt>
                <c:pt idx="272">
                  <c:v>0.210896309314587</c:v>
                </c:pt>
                <c:pt idx="273">
                  <c:v>0.22995169082125599</c:v>
                </c:pt>
                <c:pt idx="274">
                  <c:v>0.206451612903226</c:v>
                </c:pt>
                <c:pt idx="275">
                  <c:v>7.5493612078978006E-2</c:v>
                </c:pt>
                <c:pt idx="276">
                  <c:v>0.18564742589703601</c:v>
                </c:pt>
                <c:pt idx="277">
                  <c:v>8.6128364389234005E-2</c:v>
                </c:pt>
                <c:pt idx="278">
                  <c:v>0.14356814701378301</c:v>
                </c:pt>
                <c:pt idx="279">
                  <c:v>0.37602523659305997</c:v>
                </c:pt>
                <c:pt idx="280">
                  <c:v>0.19371534195933501</c:v>
                </c:pt>
                <c:pt idx="281">
                  <c:v>0.22534142640364199</c:v>
                </c:pt>
                <c:pt idx="282">
                  <c:v>0.15298087739032601</c:v>
                </c:pt>
                <c:pt idx="283">
                  <c:v>8.2786885245901706E-2</c:v>
                </c:pt>
                <c:pt idx="284">
                  <c:v>8.9855072463768101E-2</c:v>
                </c:pt>
                <c:pt idx="285">
                  <c:v>0.184022824536377</c:v>
                </c:pt>
                <c:pt idx="286">
                  <c:v>0.108565737051793</c:v>
                </c:pt>
                <c:pt idx="287">
                  <c:v>0.15469613259668499</c:v>
                </c:pt>
                <c:pt idx="288">
                  <c:v>0.283856988082341</c:v>
                </c:pt>
                <c:pt idx="289">
                  <c:v>0.288569643972518</c:v>
                </c:pt>
                <c:pt idx="290">
                  <c:v>0.25614218504966102</c:v>
                </c:pt>
                <c:pt idx="291">
                  <c:v>0.26288361320208498</c:v>
                </c:pt>
                <c:pt idx="292">
                  <c:v>0.21153846153846201</c:v>
                </c:pt>
                <c:pt idx="293">
                  <c:v>0.36042402826855102</c:v>
                </c:pt>
                <c:pt idx="294">
                  <c:v>0.241803278688525</c:v>
                </c:pt>
                <c:pt idx="295">
                  <c:v>0.109213250517598</c:v>
                </c:pt>
                <c:pt idx="296">
                  <c:v>0.13400702987697699</c:v>
                </c:pt>
                <c:pt idx="297">
                  <c:v>2.44755244755245E-2</c:v>
                </c:pt>
                <c:pt idx="298">
                  <c:v>0.14027149321266999</c:v>
                </c:pt>
                <c:pt idx="299">
                  <c:v>0.170428893905192</c:v>
                </c:pt>
                <c:pt idx="300">
                  <c:v>0.13561741613133499</c:v>
                </c:pt>
                <c:pt idx="301">
                  <c:v>9.8296836982968497E-2</c:v>
                </c:pt>
                <c:pt idx="302">
                  <c:v>1.4130434782608701E-2</c:v>
                </c:pt>
                <c:pt idx="303">
                  <c:v>6.9721115537848696E-2</c:v>
                </c:pt>
                <c:pt idx="304">
                  <c:v>0.13669064748201401</c:v>
                </c:pt>
                <c:pt idx="305">
                  <c:v>4.418762746431E-2</c:v>
                </c:pt>
                <c:pt idx="306">
                  <c:v>0.18592781625957</c:v>
                </c:pt>
                <c:pt idx="307">
                  <c:v>7.4326628025912E-2</c:v>
                </c:pt>
                <c:pt idx="308">
                  <c:v>3.6207540126912997E-2</c:v>
                </c:pt>
                <c:pt idx="309">
                  <c:v>0.141391941391942</c:v>
                </c:pt>
                <c:pt idx="310">
                  <c:v>0.13553779069767499</c:v>
                </c:pt>
                <c:pt idx="311">
                  <c:v>4.0663900414937802E-2</c:v>
                </c:pt>
                <c:pt idx="312">
                  <c:v>0.15625</c:v>
                </c:pt>
                <c:pt idx="313">
                  <c:v>0.115049751243781</c:v>
                </c:pt>
                <c:pt idx="314">
                  <c:v>0.219977553310887</c:v>
                </c:pt>
                <c:pt idx="315">
                  <c:v>0.34332619557458999</c:v>
                </c:pt>
                <c:pt idx="316">
                  <c:v>0.25013564839934899</c:v>
                </c:pt>
                <c:pt idx="317">
                  <c:v>0.174340085942296</c:v>
                </c:pt>
                <c:pt idx="318">
                  <c:v>1.1269722013523701E-2</c:v>
                </c:pt>
                <c:pt idx="319">
                  <c:v>5.5466237942122201E-2</c:v>
                </c:pt>
                <c:pt idx="320">
                  <c:v>0.30297126156843701</c:v>
                </c:pt>
                <c:pt idx="321">
                  <c:v>0.25470332850940702</c:v>
                </c:pt>
                <c:pt idx="322">
                  <c:v>0.40949033391915701</c:v>
                </c:pt>
                <c:pt idx="323">
                  <c:v>0.224506578947369</c:v>
                </c:pt>
                <c:pt idx="324">
                  <c:v>0.17982099267697399</c:v>
                </c:pt>
                <c:pt idx="325">
                  <c:v>0.14885496183206101</c:v>
                </c:pt>
                <c:pt idx="326">
                  <c:v>0.18290496114763899</c:v>
                </c:pt>
                <c:pt idx="327">
                  <c:v>0.124703087885986</c:v>
                </c:pt>
                <c:pt idx="328">
                  <c:v>0.155616942909761</c:v>
                </c:pt>
                <c:pt idx="329">
                  <c:v>0.23003194888178899</c:v>
                </c:pt>
                <c:pt idx="330">
                  <c:v>0.313517915309446</c:v>
                </c:pt>
                <c:pt idx="331">
                  <c:v>0.186135371179039</c:v>
                </c:pt>
                <c:pt idx="332">
                  <c:v>0.13637652395803801</c:v>
                </c:pt>
                <c:pt idx="333">
                  <c:v>0.32032066922272601</c:v>
                </c:pt>
                <c:pt idx="334">
                  <c:v>5.7755284310806801E-2</c:v>
                </c:pt>
                <c:pt idx="335">
                  <c:v>0.22440273037542699</c:v>
                </c:pt>
                <c:pt idx="336">
                  <c:v>8.0689029918404404E-2</c:v>
                </c:pt>
                <c:pt idx="337">
                  <c:v>0.28385698808234</c:v>
                </c:pt>
                <c:pt idx="338">
                  <c:v>8.8698140200286199E-2</c:v>
                </c:pt>
                <c:pt idx="339">
                  <c:v>9.8300970873786503E-2</c:v>
                </c:pt>
                <c:pt idx="340">
                  <c:v>9.4425087108013894E-2</c:v>
                </c:pt>
                <c:pt idx="341">
                  <c:v>0.390660592255126</c:v>
                </c:pt>
                <c:pt idx="342">
                  <c:v>0.30500758725341498</c:v>
                </c:pt>
                <c:pt idx="343">
                  <c:v>0.19470293486041501</c:v>
                </c:pt>
                <c:pt idx="344">
                  <c:v>0.39791356184798898</c:v>
                </c:pt>
                <c:pt idx="345">
                  <c:v>0.241541353383459</c:v>
                </c:pt>
                <c:pt idx="346">
                  <c:v>0.18794494542002901</c:v>
                </c:pt>
                <c:pt idx="347">
                  <c:v>0.20923913043478301</c:v>
                </c:pt>
                <c:pt idx="348">
                  <c:v>0.106457242582897</c:v>
                </c:pt>
                <c:pt idx="349">
                  <c:v>0.166504854368932</c:v>
                </c:pt>
                <c:pt idx="350">
                  <c:v>0.21713441654357499</c:v>
                </c:pt>
                <c:pt idx="351">
                  <c:v>0.215610510046368</c:v>
                </c:pt>
                <c:pt idx="352">
                  <c:v>0.26429163214581702</c:v>
                </c:pt>
                <c:pt idx="353">
                  <c:v>0.119181737325823</c:v>
                </c:pt>
                <c:pt idx="354">
                  <c:v>0.105568445475638</c:v>
                </c:pt>
                <c:pt idx="355">
                  <c:v>0.11852394916910999</c:v>
                </c:pt>
                <c:pt idx="356">
                  <c:v>0.15343538625845499</c:v>
                </c:pt>
                <c:pt idx="357">
                  <c:v>0.105922551252847</c:v>
                </c:pt>
                <c:pt idx="358">
                  <c:v>6.7439731461702804E-2</c:v>
                </c:pt>
                <c:pt idx="359">
                  <c:v>0.12379110251450701</c:v>
                </c:pt>
                <c:pt idx="360">
                  <c:v>7.6360165447025202E-2</c:v>
                </c:pt>
                <c:pt idx="361">
                  <c:v>8.5087459235102303E-2</c:v>
                </c:pt>
                <c:pt idx="362">
                  <c:v>0.37957987298485601</c:v>
                </c:pt>
                <c:pt idx="363">
                  <c:v>0.34383066597831702</c:v>
                </c:pt>
                <c:pt idx="364">
                  <c:v>0.238374364986323</c:v>
                </c:pt>
                <c:pt idx="365">
                  <c:v>0.38254247217340398</c:v>
                </c:pt>
                <c:pt idx="366">
                  <c:v>0.21548575602629699</c:v>
                </c:pt>
                <c:pt idx="367">
                  <c:v>0.17978063900810701</c:v>
                </c:pt>
                <c:pt idx="368">
                  <c:v>0.338892197736748</c:v>
                </c:pt>
                <c:pt idx="369">
                  <c:v>0.27186147186147203</c:v>
                </c:pt>
                <c:pt idx="370">
                  <c:v>0.25475638051044103</c:v>
                </c:pt>
                <c:pt idx="371">
                  <c:v>0.22850574712643701</c:v>
                </c:pt>
                <c:pt idx="372">
                  <c:v>0.19865884325230501</c:v>
                </c:pt>
                <c:pt idx="373">
                  <c:v>0.24591410110224299</c:v>
                </c:pt>
                <c:pt idx="374">
                  <c:v>0.16078753076291999</c:v>
                </c:pt>
                <c:pt idx="375">
                  <c:v>0.141566265060241</c:v>
                </c:pt>
                <c:pt idx="376">
                  <c:v>0.177467869838666</c:v>
                </c:pt>
                <c:pt idx="377">
                  <c:v>0.30361090641120098</c:v>
                </c:pt>
                <c:pt idx="378">
                  <c:v>0.16383112791430399</c:v>
                </c:pt>
                <c:pt idx="379">
                  <c:v>0.20582810770933299</c:v>
                </c:pt>
                <c:pt idx="380">
                  <c:v>0.33562500000000101</c:v>
                </c:pt>
                <c:pt idx="381">
                  <c:v>0.25775193798449703</c:v>
                </c:pt>
                <c:pt idx="382">
                  <c:v>0.24307243558580499</c:v>
                </c:pt>
                <c:pt idx="383">
                  <c:v>0.11087928464977601</c:v>
                </c:pt>
                <c:pt idx="384">
                  <c:v>3.9853869146463002E-2</c:v>
                </c:pt>
                <c:pt idx="385">
                  <c:v>5.2773290253096301E-2</c:v>
                </c:pt>
                <c:pt idx="386">
                  <c:v>0.22500000000000001</c:v>
                </c:pt>
                <c:pt idx="387">
                  <c:v>0.27383987761346301</c:v>
                </c:pt>
                <c:pt idx="388">
                  <c:v>0.164464023494861</c:v>
                </c:pt>
                <c:pt idx="389">
                  <c:v>0.23329682365827001</c:v>
                </c:pt>
                <c:pt idx="390">
                  <c:v>0.146350500185254</c:v>
                </c:pt>
                <c:pt idx="391">
                  <c:v>0.108223062381853</c:v>
                </c:pt>
                <c:pt idx="392">
                  <c:v>0.25260869565217398</c:v>
                </c:pt>
                <c:pt idx="393">
                  <c:v>8.5759244689221095E-2</c:v>
                </c:pt>
                <c:pt idx="394">
                  <c:v>0.151030561478323</c:v>
                </c:pt>
                <c:pt idx="395">
                  <c:v>0.121675531914894</c:v>
                </c:pt>
                <c:pt idx="396">
                  <c:v>8.0016583747927097E-2</c:v>
                </c:pt>
                <c:pt idx="397">
                  <c:v>6.3503649635036505E-2</c:v>
                </c:pt>
                <c:pt idx="398">
                  <c:v>0.22674976030680799</c:v>
                </c:pt>
                <c:pt idx="399">
                  <c:v>0.20441988950276199</c:v>
                </c:pt>
                <c:pt idx="400">
                  <c:v>0.211435378201311</c:v>
                </c:pt>
                <c:pt idx="401">
                  <c:v>0.18200983836964199</c:v>
                </c:pt>
                <c:pt idx="402">
                  <c:v>0.21749502982107399</c:v>
                </c:pt>
                <c:pt idx="403">
                  <c:v>0.13668723303274799</c:v>
                </c:pt>
                <c:pt idx="404">
                  <c:v>0.30222602739726101</c:v>
                </c:pt>
                <c:pt idx="405">
                  <c:v>0.28485214242607199</c:v>
                </c:pt>
                <c:pt idx="406">
                  <c:v>0.26417171161254799</c:v>
                </c:pt>
                <c:pt idx="407">
                  <c:v>0.33490768570201801</c:v>
                </c:pt>
                <c:pt idx="408">
                  <c:v>0.13356766256590499</c:v>
                </c:pt>
                <c:pt idx="409">
                  <c:v>0.22696449940167601</c:v>
                </c:pt>
                <c:pt idx="410">
                  <c:v>0.16120323949093701</c:v>
                </c:pt>
                <c:pt idx="411">
                  <c:v>0.14976415094339601</c:v>
                </c:pt>
                <c:pt idx="412">
                  <c:v>0.18463143254520201</c:v>
                </c:pt>
                <c:pt idx="413">
                  <c:v>0.236137667304016</c:v>
                </c:pt>
                <c:pt idx="414">
                  <c:v>0.21393643031784901</c:v>
                </c:pt>
                <c:pt idx="415">
                  <c:v>0.17227979274611399</c:v>
                </c:pt>
                <c:pt idx="416">
                  <c:v>0.23821702594081101</c:v>
                </c:pt>
                <c:pt idx="417">
                  <c:v>0.122396940076498</c:v>
                </c:pt>
                <c:pt idx="418">
                  <c:v>0.14962962962963</c:v>
                </c:pt>
                <c:pt idx="419">
                  <c:v>0.193435448577681</c:v>
                </c:pt>
                <c:pt idx="420">
                  <c:v>0.23993558776167501</c:v>
                </c:pt>
                <c:pt idx="421">
                  <c:v>0.219306049822064</c:v>
                </c:pt>
                <c:pt idx="422">
                  <c:v>0.20918191232309299</c:v>
                </c:pt>
                <c:pt idx="423">
                  <c:v>0.26779313876088101</c:v>
                </c:pt>
                <c:pt idx="424">
                  <c:v>0.22614575507137499</c:v>
                </c:pt>
                <c:pt idx="425">
                  <c:v>0.33278526800394598</c:v>
                </c:pt>
                <c:pt idx="426">
                  <c:v>0.176106194690266</c:v>
                </c:pt>
                <c:pt idx="427">
                  <c:v>0.30555555555555602</c:v>
                </c:pt>
                <c:pt idx="428">
                  <c:v>9.8623853211009305E-2</c:v>
                </c:pt>
                <c:pt idx="429">
                  <c:v>0.109813936519519</c:v>
                </c:pt>
                <c:pt idx="430">
                  <c:v>7.4515648286140199E-2</c:v>
                </c:pt>
                <c:pt idx="431">
                  <c:v>0.25881015536188001</c:v>
                </c:pt>
                <c:pt idx="432">
                  <c:v>0.32465753424657601</c:v>
                </c:pt>
                <c:pt idx="433">
                  <c:v>0.157134925041644</c:v>
                </c:pt>
                <c:pt idx="434">
                  <c:v>0.154929577464789</c:v>
                </c:pt>
                <c:pt idx="435">
                  <c:v>0.18455678670360101</c:v>
                </c:pt>
                <c:pt idx="436">
                  <c:v>0.243637597556838</c:v>
                </c:pt>
                <c:pt idx="437">
                  <c:v>9.49131513647644E-2</c:v>
                </c:pt>
                <c:pt idx="438">
                  <c:v>0.11354989757096901</c:v>
                </c:pt>
                <c:pt idx="439">
                  <c:v>5.9334731795025498E-2</c:v>
                </c:pt>
                <c:pt idx="440">
                  <c:v>8.2895268904165001E-2</c:v>
                </c:pt>
                <c:pt idx="441">
                  <c:v>0.13788575180564699</c:v>
                </c:pt>
                <c:pt idx="442">
                  <c:v>7.38615991394765E-2</c:v>
                </c:pt>
                <c:pt idx="443">
                  <c:v>0.113330615572768</c:v>
                </c:pt>
                <c:pt idx="444">
                  <c:v>0.25655823714585502</c:v>
                </c:pt>
                <c:pt idx="445">
                  <c:v>0.184126984126984</c:v>
                </c:pt>
                <c:pt idx="446">
                  <c:v>0.44082332761578102</c:v>
                </c:pt>
                <c:pt idx="447">
                  <c:v>0.28396572827417399</c:v>
                </c:pt>
                <c:pt idx="448">
                  <c:v>0.37009345794392601</c:v>
                </c:pt>
                <c:pt idx="449">
                  <c:v>0.194907407407408</c:v>
                </c:pt>
                <c:pt idx="450">
                  <c:v>0.10130187144019499</c:v>
                </c:pt>
                <c:pt idx="451">
                  <c:v>6.4847942754919605E-2</c:v>
                </c:pt>
                <c:pt idx="452">
                  <c:v>0.37374461979913998</c:v>
                </c:pt>
                <c:pt idx="453">
                  <c:v>0.26643598615917002</c:v>
                </c:pt>
                <c:pt idx="454">
                  <c:v>0.26185297955632902</c:v>
                </c:pt>
                <c:pt idx="455">
                  <c:v>0.187096774193549</c:v>
                </c:pt>
                <c:pt idx="456">
                  <c:v>0.21542656797818499</c:v>
                </c:pt>
                <c:pt idx="457">
                  <c:v>0.29453262786596202</c:v>
                </c:pt>
                <c:pt idx="458">
                  <c:v>9.9807445442875495E-2</c:v>
                </c:pt>
                <c:pt idx="459">
                  <c:v>0.171030640668524</c:v>
                </c:pt>
                <c:pt idx="460">
                  <c:v>0.122275686385508</c:v>
                </c:pt>
                <c:pt idx="461">
                  <c:v>0.14863921842288899</c:v>
                </c:pt>
                <c:pt idx="462">
                  <c:v>0.146504559270517</c:v>
                </c:pt>
                <c:pt idx="463">
                  <c:v>0.14253222137983301</c:v>
                </c:pt>
                <c:pt idx="464">
                  <c:v>0.27596780375622898</c:v>
                </c:pt>
                <c:pt idx="465">
                  <c:v>0.26578073089700999</c:v>
                </c:pt>
                <c:pt idx="466">
                  <c:v>0.32524110409045598</c:v>
                </c:pt>
                <c:pt idx="467">
                  <c:v>7.7526987242394499E-2</c:v>
                </c:pt>
                <c:pt idx="468">
                  <c:v>0.40676416819012801</c:v>
                </c:pt>
                <c:pt idx="469">
                  <c:v>0.352810239287703</c:v>
                </c:pt>
                <c:pt idx="470">
                  <c:v>0.26214049976426301</c:v>
                </c:pt>
                <c:pt idx="471">
                  <c:v>0.26419634263715103</c:v>
                </c:pt>
                <c:pt idx="472">
                  <c:v>0.34619359283499901</c:v>
                </c:pt>
                <c:pt idx="473">
                  <c:v>0.287912087912088</c:v>
                </c:pt>
                <c:pt idx="474">
                  <c:v>0.14225352112676101</c:v>
                </c:pt>
                <c:pt idx="475">
                  <c:v>0.24668064290705799</c:v>
                </c:pt>
                <c:pt idx="476">
                  <c:v>0.17022032693674499</c:v>
                </c:pt>
                <c:pt idx="477">
                  <c:v>9.6279373368146307E-2</c:v>
                </c:pt>
                <c:pt idx="478">
                  <c:v>0.14964693101575199</c:v>
                </c:pt>
                <c:pt idx="479">
                  <c:v>0.20860927152317901</c:v>
                </c:pt>
                <c:pt idx="480">
                  <c:v>0.29487179487179499</c:v>
                </c:pt>
                <c:pt idx="481">
                  <c:v>0.208457923964118</c:v>
                </c:pt>
                <c:pt idx="482">
                  <c:v>0.18363636363636399</c:v>
                </c:pt>
                <c:pt idx="483">
                  <c:v>0.26961130742049499</c:v>
                </c:pt>
                <c:pt idx="484">
                  <c:v>0.18351800554016601</c:v>
                </c:pt>
                <c:pt idx="485">
                  <c:v>6.0657838530542497E-2</c:v>
                </c:pt>
                <c:pt idx="486">
                  <c:v>0.15967283072546301</c:v>
                </c:pt>
                <c:pt idx="487">
                  <c:v>0.17572463768116001</c:v>
                </c:pt>
                <c:pt idx="488">
                  <c:v>0.23473541383989199</c:v>
                </c:pt>
                <c:pt idx="489">
                  <c:v>0.208191126279864</c:v>
                </c:pt>
                <c:pt idx="490">
                  <c:v>0.21233194251274901</c:v>
                </c:pt>
                <c:pt idx="491">
                  <c:v>0.150970184571699</c:v>
                </c:pt>
                <c:pt idx="492">
                  <c:v>0.33981931897150802</c:v>
                </c:pt>
                <c:pt idx="493">
                  <c:v>0.28022361984626099</c:v>
                </c:pt>
                <c:pt idx="494">
                  <c:v>0.26688102893890697</c:v>
                </c:pt>
                <c:pt idx="495">
                  <c:v>0.201035031847134</c:v>
                </c:pt>
                <c:pt idx="496">
                  <c:v>0.36614645858343398</c:v>
                </c:pt>
                <c:pt idx="497">
                  <c:v>0.26563706563706602</c:v>
                </c:pt>
                <c:pt idx="498">
                  <c:v>0.22443181818181801</c:v>
                </c:pt>
                <c:pt idx="499">
                  <c:v>0.29253731343283601</c:v>
                </c:pt>
                <c:pt idx="500">
                  <c:v>0.34151957022256402</c:v>
                </c:pt>
                <c:pt idx="501">
                  <c:v>0.28940886699507401</c:v>
                </c:pt>
                <c:pt idx="502">
                  <c:v>0.22709551656920099</c:v>
                </c:pt>
                <c:pt idx="503">
                  <c:v>0.30132259919493998</c:v>
                </c:pt>
                <c:pt idx="504">
                  <c:v>0.31418047882136302</c:v>
                </c:pt>
                <c:pt idx="505">
                  <c:v>0.21502851392150299</c:v>
                </c:pt>
                <c:pt idx="506">
                  <c:v>0.117108585858586</c:v>
                </c:pt>
                <c:pt idx="507">
                  <c:v>0.22945205479451999</c:v>
                </c:pt>
                <c:pt idx="508">
                  <c:v>0.17220843672456601</c:v>
                </c:pt>
                <c:pt idx="509">
                  <c:v>6.2962962962962901E-2</c:v>
                </c:pt>
                <c:pt idx="510">
                  <c:v>6.1762391817466698E-2</c:v>
                </c:pt>
                <c:pt idx="511">
                  <c:v>0.24860215053763501</c:v>
                </c:pt>
                <c:pt idx="512">
                  <c:v>0.20161290322580699</c:v>
                </c:pt>
                <c:pt idx="513">
                  <c:v>0.19457735247208999</c:v>
                </c:pt>
                <c:pt idx="514">
                  <c:v>0.211691259931896</c:v>
                </c:pt>
                <c:pt idx="515">
                  <c:v>0.15347721822541999</c:v>
                </c:pt>
                <c:pt idx="516">
                  <c:v>0.13922356091030799</c:v>
                </c:pt>
                <c:pt idx="517">
                  <c:v>0.351934523809524</c:v>
                </c:pt>
                <c:pt idx="518">
                  <c:v>0.34537246049661402</c:v>
                </c:pt>
                <c:pt idx="519">
                  <c:v>0.26190476190476197</c:v>
                </c:pt>
                <c:pt idx="520">
                  <c:v>0.30213903743315501</c:v>
                </c:pt>
                <c:pt idx="521">
                  <c:v>0.225950782997763</c:v>
                </c:pt>
                <c:pt idx="522">
                  <c:v>0.31899109792284902</c:v>
                </c:pt>
                <c:pt idx="523">
                  <c:v>0.11866712002720201</c:v>
                </c:pt>
                <c:pt idx="524">
                  <c:v>0.185036740146961</c:v>
                </c:pt>
                <c:pt idx="525">
                  <c:v>0.151737967914439</c:v>
                </c:pt>
                <c:pt idx="526">
                  <c:v>0.27716443927948903</c:v>
                </c:pt>
                <c:pt idx="527">
                  <c:v>0.26716839134525</c:v>
                </c:pt>
                <c:pt idx="528">
                  <c:v>0.34886649874055398</c:v>
                </c:pt>
                <c:pt idx="529">
                  <c:v>8.2263103089205203E-2</c:v>
                </c:pt>
                <c:pt idx="530">
                  <c:v>4.0438656614119203E-2</c:v>
                </c:pt>
                <c:pt idx="531">
                  <c:v>8.9102351772109997E-2</c:v>
                </c:pt>
                <c:pt idx="532">
                  <c:v>0.250566526383943</c:v>
                </c:pt>
                <c:pt idx="533">
                  <c:v>0.22150048717116</c:v>
                </c:pt>
                <c:pt idx="534">
                  <c:v>0.24798218758697499</c:v>
                </c:pt>
                <c:pt idx="535">
                  <c:v>0.18265259293253799</c:v>
                </c:pt>
                <c:pt idx="536">
                  <c:v>0.236951983298539</c:v>
                </c:pt>
                <c:pt idx="537">
                  <c:v>0.33380347907851499</c:v>
                </c:pt>
                <c:pt idx="538">
                  <c:v>9.9304237824161895E-2</c:v>
                </c:pt>
                <c:pt idx="539">
                  <c:v>7.0322310590205106E-2</c:v>
                </c:pt>
                <c:pt idx="540">
                  <c:v>6.2066887616751998E-2</c:v>
                </c:pt>
                <c:pt idx="541">
                  <c:v>0.113004484304933</c:v>
                </c:pt>
                <c:pt idx="542">
                  <c:v>7.2877965132895101E-2</c:v>
                </c:pt>
                <c:pt idx="543">
                  <c:v>0.101113967437875</c:v>
                </c:pt>
                <c:pt idx="544">
                  <c:v>0.28258317025440299</c:v>
                </c:pt>
                <c:pt idx="545">
                  <c:v>0.25556104794859202</c:v>
                </c:pt>
                <c:pt idx="546">
                  <c:v>0.25189478377173402</c:v>
                </c:pt>
                <c:pt idx="547">
                  <c:v>0.239957716701903</c:v>
                </c:pt>
                <c:pt idx="548">
                  <c:v>0.14925373134328401</c:v>
                </c:pt>
                <c:pt idx="549">
                  <c:v>0.20417124039517001</c:v>
                </c:pt>
                <c:pt idx="550">
                  <c:v>0.10014443909484801</c:v>
                </c:pt>
                <c:pt idx="551">
                  <c:v>0.132841328413284</c:v>
                </c:pt>
                <c:pt idx="552">
                  <c:v>9.5524633320797303E-2</c:v>
                </c:pt>
                <c:pt idx="553">
                  <c:v>0.258278145695364</c:v>
                </c:pt>
                <c:pt idx="554">
                  <c:v>0.210011507479862</c:v>
                </c:pt>
                <c:pt idx="555">
                  <c:v>0.15782664941785299</c:v>
                </c:pt>
                <c:pt idx="556">
                  <c:v>0.17435897435897399</c:v>
                </c:pt>
                <c:pt idx="557">
                  <c:v>0.214941824862217</c:v>
                </c:pt>
                <c:pt idx="558">
                  <c:v>0.24301075268817199</c:v>
                </c:pt>
                <c:pt idx="559">
                  <c:v>0.215451577801959</c:v>
                </c:pt>
                <c:pt idx="560">
                  <c:v>0.22016026992830101</c:v>
                </c:pt>
                <c:pt idx="561">
                  <c:v>0.18261769270563899</c:v>
                </c:pt>
                <c:pt idx="562">
                  <c:v>0.26457399103139001</c:v>
                </c:pt>
                <c:pt idx="563">
                  <c:v>0.28080697928026199</c:v>
                </c:pt>
                <c:pt idx="564">
                  <c:v>0.281007751937985</c:v>
                </c:pt>
                <c:pt idx="565">
                  <c:v>8.1274615109201698E-2</c:v>
                </c:pt>
                <c:pt idx="566">
                  <c:v>9.4582975064488498E-2</c:v>
                </c:pt>
                <c:pt idx="567">
                  <c:v>9.6852957135105694E-2</c:v>
                </c:pt>
                <c:pt idx="568">
                  <c:v>0.31110335195530697</c:v>
                </c:pt>
                <c:pt idx="569">
                  <c:v>0.27727588603196601</c:v>
                </c:pt>
                <c:pt idx="570">
                  <c:v>0.225607779578607</c:v>
                </c:pt>
                <c:pt idx="571">
                  <c:v>0.25449101796407197</c:v>
                </c:pt>
                <c:pt idx="572">
                  <c:v>0.22791427077888199</c:v>
                </c:pt>
                <c:pt idx="573">
                  <c:v>0.25339087546239197</c:v>
                </c:pt>
                <c:pt idx="574">
                  <c:v>0.24015529672767599</c:v>
                </c:pt>
                <c:pt idx="575">
                  <c:v>0.26124284546197901</c:v>
                </c:pt>
                <c:pt idx="576">
                  <c:v>0.272154963680388</c:v>
                </c:pt>
                <c:pt idx="577">
                  <c:v>0.121734844751109</c:v>
                </c:pt>
                <c:pt idx="578">
                  <c:v>5.9401309635173101E-2</c:v>
                </c:pt>
                <c:pt idx="579">
                  <c:v>0.113062568605928</c:v>
                </c:pt>
                <c:pt idx="580">
                  <c:v>9.8821081830790594E-2</c:v>
                </c:pt>
                <c:pt idx="581">
                  <c:v>8.2191780821917901E-2</c:v>
                </c:pt>
                <c:pt idx="582">
                  <c:v>4.4027193266429197E-2</c:v>
                </c:pt>
                <c:pt idx="583">
                  <c:v>8.18713450292399E-2</c:v>
                </c:pt>
                <c:pt idx="584">
                  <c:v>9.6414728682170603E-2</c:v>
                </c:pt>
                <c:pt idx="585">
                  <c:v>0.11396766498807299</c:v>
                </c:pt>
                <c:pt idx="586">
                  <c:v>0.12043301759133999</c:v>
                </c:pt>
                <c:pt idx="587">
                  <c:v>0.11291390728476799</c:v>
                </c:pt>
                <c:pt idx="588">
                  <c:v>9.0437788018433093E-2</c:v>
                </c:pt>
                <c:pt idx="589">
                  <c:v>0.12807881773398999</c:v>
                </c:pt>
                <c:pt idx="590">
                  <c:v>0.14233163554046399</c:v>
                </c:pt>
                <c:pt idx="591">
                  <c:v>0.13938053097345099</c:v>
                </c:pt>
                <c:pt idx="592">
                  <c:v>0.26634699215344398</c:v>
                </c:pt>
                <c:pt idx="593">
                  <c:v>0.16354344122657599</c:v>
                </c:pt>
                <c:pt idx="594">
                  <c:v>0.196575776791376</c:v>
                </c:pt>
                <c:pt idx="595">
                  <c:v>0.112230215827338</c:v>
                </c:pt>
                <c:pt idx="596">
                  <c:v>9.0836012861736398E-2</c:v>
                </c:pt>
                <c:pt idx="597">
                  <c:v>5.4534849810440301E-2</c:v>
                </c:pt>
                <c:pt idx="598">
                  <c:v>0.16294721927028</c:v>
                </c:pt>
                <c:pt idx="599">
                  <c:v>0.170576735092864</c:v>
                </c:pt>
                <c:pt idx="600">
                  <c:v>0.222533457827575</c:v>
                </c:pt>
                <c:pt idx="601">
                  <c:v>0.21524500907441099</c:v>
                </c:pt>
                <c:pt idx="602">
                  <c:v>0.17093275488069401</c:v>
                </c:pt>
                <c:pt idx="603">
                  <c:v>0.163324708926261</c:v>
                </c:pt>
                <c:pt idx="604">
                  <c:v>9.6302665520206499E-2</c:v>
                </c:pt>
                <c:pt idx="605">
                  <c:v>5.2161486245087603E-2</c:v>
                </c:pt>
                <c:pt idx="606">
                  <c:v>0.114509803921569</c:v>
                </c:pt>
                <c:pt idx="607">
                  <c:v>0.22979397781299499</c:v>
                </c:pt>
                <c:pt idx="608">
                  <c:v>0.22807991120976701</c:v>
                </c:pt>
                <c:pt idx="609">
                  <c:v>0.138336347197107</c:v>
                </c:pt>
                <c:pt idx="610">
                  <c:v>0.35559827006247002</c:v>
                </c:pt>
                <c:pt idx="611">
                  <c:v>0.16993166287016001</c:v>
                </c:pt>
                <c:pt idx="612">
                  <c:v>0.19357045143638901</c:v>
                </c:pt>
                <c:pt idx="613">
                  <c:v>0.30839567747298502</c:v>
                </c:pt>
                <c:pt idx="614">
                  <c:v>0.228342245989305</c:v>
                </c:pt>
                <c:pt idx="615">
                  <c:v>0.127967573827446</c:v>
                </c:pt>
                <c:pt idx="616">
                  <c:v>0.20550161812297801</c:v>
                </c:pt>
                <c:pt idx="617">
                  <c:v>0.22167832167832199</c:v>
                </c:pt>
                <c:pt idx="618">
                  <c:v>0.24776416031798601</c:v>
                </c:pt>
                <c:pt idx="619">
                  <c:v>0.116651825467498</c:v>
                </c:pt>
                <c:pt idx="620">
                  <c:v>0.38197767145135603</c:v>
                </c:pt>
                <c:pt idx="621">
                  <c:v>0.15642458100558701</c:v>
                </c:pt>
                <c:pt idx="622">
                  <c:v>0.162071284465367</c:v>
                </c:pt>
                <c:pt idx="623">
                  <c:v>0.16950000000000001</c:v>
                </c:pt>
                <c:pt idx="624">
                  <c:v>0.21235521235521199</c:v>
                </c:pt>
                <c:pt idx="625">
                  <c:v>0.312314540059347</c:v>
                </c:pt>
                <c:pt idx="626">
                  <c:v>0.209448818897638</c:v>
                </c:pt>
                <c:pt idx="627">
                  <c:v>0.28413793103448298</c:v>
                </c:pt>
                <c:pt idx="628">
                  <c:v>0.17542918454935599</c:v>
                </c:pt>
                <c:pt idx="629">
                  <c:v>0.31319554848966702</c:v>
                </c:pt>
                <c:pt idx="630">
                  <c:v>0.26252609603340299</c:v>
                </c:pt>
                <c:pt idx="631">
                  <c:v>0.16882129277566599</c:v>
                </c:pt>
                <c:pt idx="632">
                  <c:v>0.18394513916902</c:v>
                </c:pt>
                <c:pt idx="633">
                  <c:v>0.20591681312243701</c:v>
                </c:pt>
                <c:pt idx="634">
                  <c:v>0.18877968877968901</c:v>
                </c:pt>
                <c:pt idx="635">
                  <c:v>0.25828343313373298</c:v>
                </c:pt>
                <c:pt idx="636">
                  <c:v>0.216968011126565</c:v>
                </c:pt>
                <c:pt idx="637">
                  <c:v>0.142615319509099</c:v>
                </c:pt>
                <c:pt idx="638">
                  <c:v>8.2468596395412194E-2</c:v>
                </c:pt>
                <c:pt idx="639">
                  <c:v>0.110931827349738</c:v>
                </c:pt>
                <c:pt idx="640">
                  <c:v>0.19063829787233999</c:v>
                </c:pt>
                <c:pt idx="641">
                  <c:v>0.30979888746255901</c:v>
                </c:pt>
                <c:pt idx="642">
                  <c:v>0.215610176800345</c:v>
                </c:pt>
                <c:pt idx="643">
                  <c:v>0.204911092294666</c:v>
                </c:pt>
                <c:pt idx="644">
                  <c:v>0.19889502762430999</c:v>
                </c:pt>
                <c:pt idx="645">
                  <c:v>0.22568093385214</c:v>
                </c:pt>
                <c:pt idx="646">
                  <c:v>0.23788049605411499</c:v>
                </c:pt>
                <c:pt idx="647">
                  <c:v>0.179744017807457</c:v>
                </c:pt>
                <c:pt idx="648">
                  <c:v>0.12903225806451599</c:v>
                </c:pt>
                <c:pt idx="649">
                  <c:v>0.15540765391014999</c:v>
                </c:pt>
                <c:pt idx="650">
                  <c:v>0.226572811262649</c:v>
                </c:pt>
                <c:pt idx="651">
                  <c:v>0.19835680751173701</c:v>
                </c:pt>
                <c:pt idx="652">
                  <c:v>0.10371075166508099</c:v>
                </c:pt>
                <c:pt idx="653">
                  <c:v>6.5053939195815605E-2</c:v>
                </c:pt>
                <c:pt idx="654">
                  <c:v>7.9402782490668594E-2</c:v>
                </c:pt>
                <c:pt idx="655">
                  <c:v>0.13155703580349701</c:v>
                </c:pt>
                <c:pt idx="656">
                  <c:v>0.173954829408938</c:v>
                </c:pt>
                <c:pt idx="657">
                  <c:v>0.214850615114236</c:v>
                </c:pt>
                <c:pt idx="658">
                  <c:v>0.192030521407376</c:v>
                </c:pt>
                <c:pt idx="659">
                  <c:v>7.0208222103577203E-2</c:v>
                </c:pt>
                <c:pt idx="660">
                  <c:v>0.14207650273224101</c:v>
                </c:pt>
                <c:pt idx="661">
                  <c:v>8.4002470660901898E-2</c:v>
                </c:pt>
                <c:pt idx="662">
                  <c:v>5.3107035313440999E-2</c:v>
                </c:pt>
                <c:pt idx="663">
                  <c:v>0.42389937106918302</c:v>
                </c:pt>
                <c:pt idx="664">
                  <c:v>0.193322563274098</c:v>
                </c:pt>
                <c:pt idx="665">
                  <c:v>0.29411764705882398</c:v>
                </c:pt>
                <c:pt idx="666">
                  <c:v>0.29613500272182902</c:v>
                </c:pt>
                <c:pt idx="667">
                  <c:v>0.144390581717452</c:v>
                </c:pt>
                <c:pt idx="668">
                  <c:v>0.26545253863134699</c:v>
                </c:pt>
                <c:pt idx="669">
                  <c:v>0.27762698720434298</c:v>
                </c:pt>
                <c:pt idx="670">
                  <c:v>0.30361904761904801</c:v>
                </c:pt>
                <c:pt idx="671">
                  <c:v>0.16134751773049599</c:v>
                </c:pt>
                <c:pt idx="672">
                  <c:v>7.3969508752117399E-2</c:v>
                </c:pt>
                <c:pt idx="673">
                  <c:v>8.0882352941176405E-2</c:v>
                </c:pt>
                <c:pt idx="674">
                  <c:v>0.14531878230901801</c:v>
                </c:pt>
                <c:pt idx="675">
                  <c:v>0.40841478963026001</c:v>
                </c:pt>
                <c:pt idx="676">
                  <c:v>0.32738374823861</c:v>
                </c:pt>
                <c:pt idx="677">
                  <c:v>0.333599361532323</c:v>
                </c:pt>
                <c:pt idx="678">
                  <c:v>0.26174190606475201</c:v>
                </c:pt>
                <c:pt idx="679">
                  <c:v>0.17198485667928601</c:v>
                </c:pt>
                <c:pt idx="680">
                  <c:v>0.17870302137067101</c:v>
                </c:pt>
                <c:pt idx="681">
                  <c:v>8.2931533269045302E-2</c:v>
                </c:pt>
                <c:pt idx="682">
                  <c:v>9.0147920736812603E-2</c:v>
                </c:pt>
                <c:pt idx="683">
                  <c:v>0.140689655172414</c:v>
                </c:pt>
                <c:pt idx="684">
                  <c:v>0.16075845012366</c:v>
                </c:pt>
                <c:pt idx="685">
                  <c:v>0.16424682395644299</c:v>
                </c:pt>
                <c:pt idx="686">
                  <c:v>0.16704805491990901</c:v>
                </c:pt>
                <c:pt idx="687">
                  <c:v>0.22828972317026999</c:v>
                </c:pt>
                <c:pt idx="688">
                  <c:v>0.211336599020294</c:v>
                </c:pt>
                <c:pt idx="689">
                  <c:v>0.154185022026432</c:v>
                </c:pt>
                <c:pt idx="690">
                  <c:v>9.4483195941661505E-2</c:v>
                </c:pt>
                <c:pt idx="691">
                  <c:v>9.7031457687195399E-2</c:v>
                </c:pt>
                <c:pt idx="692">
                  <c:v>7.3426573426573397E-2</c:v>
                </c:pt>
                <c:pt idx="693">
                  <c:v>0.25109170305676898</c:v>
                </c:pt>
                <c:pt idx="694">
                  <c:v>0.161631419939577</c:v>
                </c:pt>
                <c:pt idx="695">
                  <c:v>0.28621139625924302</c:v>
                </c:pt>
                <c:pt idx="696">
                  <c:v>0.188637207575195</c:v>
                </c:pt>
                <c:pt idx="697">
                  <c:v>7.4512706637058904E-2</c:v>
                </c:pt>
                <c:pt idx="698">
                  <c:v>0.161073825503356</c:v>
                </c:pt>
                <c:pt idx="699">
                  <c:v>8.1427581427581497E-2</c:v>
                </c:pt>
                <c:pt idx="700">
                  <c:v>0.128847157016171</c:v>
                </c:pt>
                <c:pt idx="701">
                  <c:v>2.9422581831555699E-2</c:v>
                </c:pt>
                <c:pt idx="702">
                  <c:v>0.10890360559234701</c:v>
                </c:pt>
                <c:pt idx="703">
                  <c:v>8.6029789419619807E-2</c:v>
                </c:pt>
                <c:pt idx="704">
                  <c:v>5.5167340934167003E-2</c:v>
                </c:pt>
                <c:pt idx="705">
                  <c:v>0.26577840112202</c:v>
                </c:pt>
                <c:pt idx="706">
                  <c:v>0.248497854077254</c:v>
                </c:pt>
                <c:pt idx="707">
                  <c:v>0.20989143546441499</c:v>
                </c:pt>
                <c:pt idx="708">
                  <c:v>0.25905150433452401</c:v>
                </c:pt>
                <c:pt idx="709">
                  <c:v>0.14314171883893001</c:v>
                </c:pt>
                <c:pt idx="710">
                  <c:v>0.18923661889441401</c:v>
                </c:pt>
                <c:pt idx="711">
                  <c:v>0.242390702822358</c:v>
                </c:pt>
                <c:pt idx="712">
                  <c:v>0.22963315864697501</c:v>
                </c:pt>
                <c:pt idx="713">
                  <c:v>0.29044117647058898</c:v>
                </c:pt>
                <c:pt idx="714">
                  <c:v>0.18332022029897699</c:v>
                </c:pt>
                <c:pt idx="715">
                  <c:v>0.19377811094452799</c:v>
                </c:pt>
                <c:pt idx="716">
                  <c:v>0.20663586728265501</c:v>
                </c:pt>
                <c:pt idx="717">
                  <c:v>7.9562043795620499E-2</c:v>
                </c:pt>
                <c:pt idx="718">
                  <c:v>7.2930800542740898E-2</c:v>
                </c:pt>
                <c:pt idx="719">
                  <c:v>6.2228260869565198E-2</c:v>
                </c:pt>
                <c:pt idx="720">
                  <c:v>0.203201113430759</c:v>
                </c:pt>
                <c:pt idx="721">
                  <c:v>0.29170159262363798</c:v>
                </c:pt>
                <c:pt idx="722">
                  <c:v>0.13761467889908299</c:v>
                </c:pt>
                <c:pt idx="723">
                  <c:v>0.31649395509499201</c:v>
                </c:pt>
                <c:pt idx="724">
                  <c:v>0.137995337995338</c:v>
                </c:pt>
                <c:pt idx="725">
                  <c:v>0.23166926677067101</c:v>
                </c:pt>
                <c:pt idx="726">
                  <c:v>0.23040380047506001</c:v>
                </c:pt>
                <c:pt idx="727">
                  <c:v>0.141926477431363</c:v>
                </c:pt>
                <c:pt idx="728">
                  <c:v>0.21826625386996901</c:v>
                </c:pt>
                <c:pt idx="729">
                  <c:v>0.19878787878787901</c:v>
                </c:pt>
                <c:pt idx="730">
                  <c:v>0.26018654884634301</c:v>
                </c:pt>
                <c:pt idx="731">
                  <c:v>0.182679296346414</c:v>
                </c:pt>
                <c:pt idx="732">
                  <c:v>0.23481116584564901</c:v>
                </c:pt>
                <c:pt idx="733">
                  <c:v>0.18795562599049101</c:v>
                </c:pt>
                <c:pt idx="734">
                  <c:v>0.27061170212766</c:v>
                </c:pt>
                <c:pt idx="735">
                  <c:v>0.15023923444976101</c:v>
                </c:pt>
                <c:pt idx="736">
                  <c:v>0.11189889025894</c:v>
                </c:pt>
                <c:pt idx="737">
                  <c:v>0.229100529100529</c:v>
                </c:pt>
                <c:pt idx="738">
                  <c:v>0.11764705882352899</c:v>
                </c:pt>
                <c:pt idx="739">
                  <c:v>0.20485268630849199</c:v>
                </c:pt>
                <c:pt idx="740">
                  <c:v>0.18705035971223</c:v>
                </c:pt>
                <c:pt idx="741">
                  <c:v>0.38975501113585698</c:v>
                </c:pt>
                <c:pt idx="742">
                  <c:v>0.246471939612734</c:v>
                </c:pt>
                <c:pt idx="743">
                  <c:v>0.23294723294723299</c:v>
                </c:pt>
                <c:pt idx="744">
                  <c:v>0.118764081107177</c:v>
                </c:pt>
                <c:pt idx="745">
                  <c:v>0.11009174311926601</c:v>
                </c:pt>
                <c:pt idx="746">
                  <c:v>0.166259168704157</c:v>
                </c:pt>
                <c:pt idx="747">
                  <c:v>0.12200876306033</c:v>
                </c:pt>
                <c:pt idx="748">
                  <c:v>0.25848925848925902</c:v>
                </c:pt>
                <c:pt idx="749">
                  <c:v>0.22903225806451599</c:v>
                </c:pt>
                <c:pt idx="750">
                  <c:v>0.20345679012345699</c:v>
                </c:pt>
                <c:pt idx="751">
                  <c:v>0.15389082462253201</c:v>
                </c:pt>
                <c:pt idx="752">
                  <c:v>0.18982471141513499</c:v>
                </c:pt>
                <c:pt idx="753">
                  <c:v>0.25228758169934601</c:v>
                </c:pt>
                <c:pt idx="754">
                  <c:v>0.33363108530593999</c:v>
                </c:pt>
                <c:pt idx="755">
                  <c:v>0.197841726618705</c:v>
                </c:pt>
                <c:pt idx="756">
                  <c:v>0.140754369825207</c:v>
                </c:pt>
                <c:pt idx="757">
                  <c:v>0.15803205367126399</c:v>
                </c:pt>
                <c:pt idx="758">
                  <c:v>5.2396616541353302E-2</c:v>
                </c:pt>
                <c:pt idx="759">
                  <c:v>0.126404494382023</c:v>
                </c:pt>
                <c:pt idx="760">
                  <c:v>0.24494283201407199</c:v>
                </c:pt>
                <c:pt idx="761">
                  <c:v>0.19162526614620301</c:v>
                </c:pt>
                <c:pt idx="762">
                  <c:v>0.12569521690767499</c:v>
                </c:pt>
                <c:pt idx="763">
                  <c:v>0.224621212121212</c:v>
                </c:pt>
                <c:pt idx="764">
                  <c:v>0.230969420949903</c:v>
                </c:pt>
                <c:pt idx="765">
                  <c:v>0.105574324324324</c:v>
                </c:pt>
                <c:pt idx="766">
                  <c:v>0.33577176298463801</c:v>
                </c:pt>
                <c:pt idx="767">
                  <c:v>0.27797408716136701</c:v>
                </c:pt>
                <c:pt idx="768">
                  <c:v>0.20397111913357399</c:v>
                </c:pt>
                <c:pt idx="769">
                  <c:v>0.13267496779733801</c:v>
                </c:pt>
                <c:pt idx="770">
                  <c:v>0.10081402629931099</c:v>
                </c:pt>
                <c:pt idx="771">
                  <c:v>0.173142679515076</c:v>
                </c:pt>
                <c:pt idx="772">
                  <c:v>0.34</c:v>
                </c:pt>
                <c:pt idx="773">
                  <c:v>0.25062972292191399</c:v>
                </c:pt>
                <c:pt idx="774">
                  <c:v>0.107508532423208</c:v>
                </c:pt>
                <c:pt idx="775">
                  <c:v>0.33156498673740098</c:v>
                </c:pt>
                <c:pt idx="776">
                  <c:v>0.27308707124010601</c:v>
                </c:pt>
                <c:pt idx="777">
                  <c:v>0.18828451882845201</c:v>
                </c:pt>
                <c:pt idx="778">
                  <c:v>0.25199709513434998</c:v>
                </c:pt>
                <c:pt idx="779">
                  <c:v>0.20007521624671001</c:v>
                </c:pt>
                <c:pt idx="780">
                  <c:v>0.35164410058027101</c:v>
                </c:pt>
                <c:pt idx="781">
                  <c:v>0.39893143365984002</c:v>
                </c:pt>
                <c:pt idx="782">
                  <c:v>0.217375499818248</c:v>
                </c:pt>
                <c:pt idx="783">
                  <c:v>0.30399274047187003</c:v>
                </c:pt>
                <c:pt idx="784">
                  <c:v>5.4166666666666703E-2</c:v>
                </c:pt>
                <c:pt idx="785">
                  <c:v>0.13685592385953399</c:v>
                </c:pt>
                <c:pt idx="786">
                  <c:v>0.12625871417505799</c:v>
                </c:pt>
                <c:pt idx="787">
                  <c:v>0.14988399071925801</c:v>
                </c:pt>
                <c:pt idx="788">
                  <c:v>0.114870180959874</c:v>
                </c:pt>
                <c:pt idx="789">
                  <c:v>0.114692653673163</c:v>
                </c:pt>
                <c:pt idx="790">
                  <c:v>0.25185796862097398</c:v>
                </c:pt>
                <c:pt idx="791">
                  <c:v>0.256719692814043</c:v>
                </c:pt>
                <c:pt idx="792">
                  <c:v>7.6749435665914204E-2</c:v>
                </c:pt>
                <c:pt idx="793">
                  <c:v>6.0019841269841299E-2</c:v>
                </c:pt>
                <c:pt idx="794">
                  <c:v>9.9753694581280902E-2</c:v>
                </c:pt>
                <c:pt idx="795">
                  <c:v>0.126901248581158</c:v>
                </c:pt>
                <c:pt idx="796">
                  <c:v>0.201009637448371</c:v>
                </c:pt>
                <c:pt idx="797">
                  <c:v>0.20119521912350599</c:v>
                </c:pt>
                <c:pt idx="798">
                  <c:v>0.205970149253731</c:v>
                </c:pt>
                <c:pt idx="799">
                  <c:v>0.274249825540823</c:v>
                </c:pt>
                <c:pt idx="800">
                  <c:v>0.28715365239294699</c:v>
                </c:pt>
                <c:pt idx="801">
                  <c:v>0.146931407942238</c:v>
                </c:pt>
                <c:pt idx="802">
                  <c:v>8.8813940415964104E-2</c:v>
                </c:pt>
                <c:pt idx="803">
                  <c:v>9.4209420942094196E-2</c:v>
                </c:pt>
                <c:pt idx="804">
                  <c:v>4.1770057899090197E-2</c:v>
                </c:pt>
                <c:pt idx="805">
                  <c:v>0.11727966689798799</c:v>
                </c:pt>
                <c:pt idx="806">
                  <c:v>0.116269681065806</c:v>
                </c:pt>
                <c:pt idx="807">
                  <c:v>6.6248529988240004E-2</c:v>
                </c:pt>
                <c:pt idx="808">
                  <c:v>0.260629004076878</c:v>
                </c:pt>
                <c:pt idx="809">
                  <c:v>0.31486022560078503</c:v>
                </c:pt>
                <c:pt idx="810">
                  <c:v>0.21979286536248599</c:v>
                </c:pt>
                <c:pt idx="811">
                  <c:v>0.124056999161777</c:v>
                </c:pt>
                <c:pt idx="812">
                  <c:v>0.22854785478547901</c:v>
                </c:pt>
                <c:pt idx="813">
                  <c:v>0.25033467202142001</c:v>
                </c:pt>
                <c:pt idx="814">
                  <c:v>0.196357012750456</c:v>
                </c:pt>
                <c:pt idx="815">
                  <c:v>0.19152046783625701</c:v>
                </c:pt>
                <c:pt idx="816">
                  <c:v>0.21538461538461601</c:v>
                </c:pt>
                <c:pt idx="817">
                  <c:v>0.15263644773358001</c:v>
                </c:pt>
                <c:pt idx="818">
                  <c:v>0.115026326447955</c:v>
                </c:pt>
                <c:pt idx="819">
                  <c:v>4.7870335469280101E-2</c:v>
                </c:pt>
                <c:pt idx="820">
                  <c:v>0.230702889176369</c:v>
                </c:pt>
                <c:pt idx="821">
                  <c:v>0.28783490224475</c:v>
                </c:pt>
                <c:pt idx="822">
                  <c:v>0.152624614027349</c:v>
                </c:pt>
                <c:pt idx="823">
                  <c:v>0.12473572938689199</c:v>
                </c:pt>
                <c:pt idx="824">
                  <c:v>0.13142857142857101</c:v>
                </c:pt>
                <c:pt idx="825">
                  <c:v>0.10597189695550401</c:v>
                </c:pt>
                <c:pt idx="826">
                  <c:v>9.9401197604790506E-2</c:v>
                </c:pt>
                <c:pt idx="827">
                  <c:v>0.12698974177573399</c:v>
                </c:pt>
                <c:pt idx="828">
                  <c:v>8.4933100639906806E-2</c:v>
                </c:pt>
                <c:pt idx="829">
                  <c:v>0.36132177681473399</c:v>
                </c:pt>
                <c:pt idx="830">
                  <c:v>0.457397202204324</c:v>
                </c:pt>
                <c:pt idx="831">
                  <c:v>0.256761503336846</c:v>
                </c:pt>
                <c:pt idx="832">
                  <c:v>0.34459459459459502</c:v>
                </c:pt>
                <c:pt idx="833">
                  <c:v>0.19542253521126801</c:v>
                </c:pt>
                <c:pt idx="834">
                  <c:v>6.2034739454094302E-2</c:v>
                </c:pt>
                <c:pt idx="835">
                  <c:v>6.6261733848702403E-2</c:v>
                </c:pt>
                <c:pt idx="836">
                  <c:v>6.3904494382022503E-2</c:v>
                </c:pt>
                <c:pt idx="837">
                  <c:v>0.25784677691528801</c:v>
                </c:pt>
                <c:pt idx="838">
                  <c:v>0.28049671292914602</c:v>
                </c:pt>
                <c:pt idx="839">
                  <c:v>0.198201438848921</c:v>
                </c:pt>
                <c:pt idx="840">
                  <c:v>0.26573198565373302</c:v>
                </c:pt>
                <c:pt idx="841">
                  <c:v>0.26281588447653498</c:v>
                </c:pt>
                <c:pt idx="842">
                  <c:v>0.292874190248892</c:v>
                </c:pt>
                <c:pt idx="843">
                  <c:v>0.21125218914185601</c:v>
                </c:pt>
                <c:pt idx="844">
                  <c:v>0.189692197566214</c:v>
                </c:pt>
                <c:pt idx="845">
                  <c:v>0.23064955270322901</c:v>
                </c:pt>
                <c:pt idx="846">
                  <c:v>5.7819905213270198E-2</c:v>
                </c:pt>
                <c:pt idx="847">
                  <c:v>7.4322169059011095E-2</c:v>
                </c:pt>
                <c:pt idx="848">
                  <c:v>2.7522935779816501E-2</c:v>
                </c:pt>
                <c:pt idx="849">
                  <c:v>0.23550356052899299</c:v>
                </c:pt>
                <c:pt idx="850">
                  <c:v>0.220553359683795</c:v>
                </c:pt>
                <c:pt idx="851">
                  <c:v>0.120263591433278</c:v>
                </c:pt>
                <c:pt idx="852">
                  <c:v>0.21146184492798001</c:v>
                </c:pt>
                <c:pt idx="853">
                  <c:v>0.14583333333333401</c:v>
                </c:pt>
                <c:pt idx="854">
                  <c:v>0.17529585798816599</c:v>
                </c:pt>
                <c:pt idx="855">
                  <c:v>0.24389198456922501</c:v>
                </c:pt>
                <c:pt idx="856">
                  <c:v>0.28686131386861402</c:v>
                </c:pt>
                <c:pt idx="857">
                  <c:v>0.17091925900034999</c:v>
                </c:pt>
                <c:pt idx="858">
                  <c:v>0.23593570608496001</c:v>
                </c:pt>
                <c:pt idx="859">
                  <c:v>0.25909428359316999</c:v>
                </c:pt>
                <c:pt idx="860">
                  <c:v>0.20077888360017301</c:v>
                </c:pt>
                <c:pt idx="861">
                  <c:v>0.18719806763284999</c:v>
                </c:pt>
                <c:pt idx="862">
                  <c:v>0.18239413137712601</c:v>
                </c:pt>
                <c:pt idx="863">
                  <c:v>0.23883847549909301</c:v>
                </c:pt>
                <c:pt idx="864">
                  <c:v>0.14475061039414</c:v>
                </c:pt>
                <c:pt idx="865">
                  <c:v>9.82387475538163E-2</c:v>
                </c:pt>
                <c:pt idx="866">
                  <c:v>7.6710162119414907E-2</c:v>
                </c:pt>
                <c:pt idx="867">
                  <c:v>0.164532954006638</c:v>
                </c:pt>
                <c:pt idx="868">
                  <c:v>0.16959064327485401</c:v>
                </c:pt>
                <c:pt idx="869">
                  <c:v>0.22134038800705499</c:v>
                </c:pt>
                <c:pt idx="870">
                  <c:v>0.20845231296402</c:v>
                </c:pt>
                <c:pt idx="871">
                  <c:v>0.287489643744822</c:v>
                </c:pt>
                <c:pt idx="872">
                  <c:v>0.27382550335570499</c:v>
                </c:pt>
                <c:pt idx="873">
                  <c:v>0.13261399234249899</c:v>
                </c:pt>
                <c:pt idx="874">
                  <c:v>0.196572228051767</c:v>
                </c:pt>
                <c:pt idx="875">
                  <c:v>0.11262135922330101</c:v>
                </c:pt>
                <c:pt idx="876">
                  <c:v>0.29918981481481499</c:v>
                </c:pt>
                <c:pt idx="877">
                  <c:v>0.31337161607875302</c:v>
                </c:pt>
                <c:pt idx="878">
                  <c:v>0.22466539196940799</c:v>
                </c:pt>
                <c:pt idx="879">
                  <c:v>0.24137931034482801</c:v>
                </c:pt>
                <c:pt idx="880">
                  <c:v>0.262642740619902</c:v>
                </c:pt>
                <c:pt idx="881">
                  <c:v>0.16068642745709799</c:v>
                </c:pt>
                <c:pt idx="882">
                  <c:v>9.5730027548209404E-2</c:v>
                </c:pt>
                <c:pt idx="883">
                  <c:v>0.102717825739409</c:v>
                </c:pt>
                <c:pt idx="884">
                  <c:v>0.12988348183687501</c:v>
                </c:pt>
                <c:pt idx="885">
                  <c:v>0.37916446324696002</c:v>
                </c:pt>
                <c:pt idx="886">
                  <c:v>0.19443254817987199</c:v>
                </c:pt>
                <c:pt idx="887">
                  <c:v>0.15190839694656499</c:v>
                </c:pt>
                <c:pt idx="888">
                  <c:v>4.6987285793255999E-2</c:v>
                </c:pt>
                <c:pt idx="889">
                  <c:v>1.64473684210526E-3</c:v>
                </c:pt>
                <c:pt idx="890">
                  <c:v>5.7291666666666602E-2</c:v>
                </c:pt>
                <c:pt idx="891">
                  <c:v>0.120434353405726</c:v>
                </c:pt>
                <c:pt idx="892">
                  <c:v>0.17706666666666701</c:v>
                </c:pt>
                <c:pt idx="893">
                  <c:v>5.3803339517625198E-2</c:v>
                </c:pt>
                <c:pt idx="894">
                  <c:v>0.25290092234453998</c:v>
                </c:pt>
                <c:pt idx="895">
                  <c:v>0.237483385024369</c:v>
                </c:pt>
                <c:pt idx="896">
                  <c:v>0.28317901234567899</c:v>
                </c:pt>
                <c:pt idx="897">
                  <c:v>0.29310344827586199</c:v>
                </c:pt>
                <c:pt idx="898">
                  <c:v>0.171076642335767</c:v>
                </c:pt>
                <c:pt idx="899">
                  <c:v>0.244378698224852</c:v>
                </c:pt>
                <c:pt idx="900">
                  <c:v>0.29712163416898801</c:v>
                </c:pt>
                <c:pt idx="901">
                  <c:v>9.9736544975536398E-2</c:v>
                </c:pt>
                <c:pt idx="902">
                  <c:v>0.12883895131086101</c:v>
                </c:pt>
                <c:pt idx="903">
                  <c:v>5.6060007895775803E-2</c:v>
                </c:pt>
                <c:pt idx="904">
                  <c:v>0.107574094401756</c:v>
                </c:pt>
                <c:pt idx="905">
                  <c:v>0.12381382738364199</c:v>
                </c:pt>
                <c:pt idx="906">
                  <c:v>8.6389961389961398E-2</c:v>
                </c:pt>
                <c:pt idx="907">
                  <c:v>0.23033216783216801</c:v>
                </c:pt>
                <c:pt idx="908">
                  <c:v>0.244888686960473</c:v>
                </c:pt>
                <c:pt idx="909">
                  <c:v>0.18328840970350399</c:v>
                </c:pt>
                <c:pt idx="910">
                  <c:v>0.15824175824175801</c:v>
                </c:pt>
                <c:pt idx="911">
                  <c:v>0.31358024691358</c:v>
                </c:pt>
                <c:pt idx="912">
                  <c:v>0.18181818181818199</c:v>
                </c:pt>
                <c:pt idx="913">
                  <c:v>0.81967213114754101</c:v>
                </c:pt>
                <c:pt idx="914">
                  <c:v>0.208459214501511</c:v>
                </c:pt>
                <c:pt idx="915">
                  <c:v>0.161077235772358</c:v>
                </c:pt>
                <c:pt idx="916">
                  <c:v>0.12878787878787901</c:v>
                </c:pt>
                <c:pt idx="917">
                  <c:v>0.13258003766478399</c:v>
                </c:pt>
                <c:pt idx="918">
                  <c:v>0.15144766146993299</c:v>
                </c:pt>
                <c:pt idx="919">
                  <c:v>9.5522388059701396E-2</c:v>
                </c:pt>
                <c:pt idx="920">
                  <c:v>0.21405750798722001</c:v>
                </c:pt>
                <c:pt idx="921">
                  <c:v>0.19173363949483399</c:v>
                </c:pt>
                <c:pt idx="922">
                  <c:v>0.30696014277215999</c:v>
                </c:pt>
                <c:pt idx="923">
                  <c:v>0.17199558985667099</c:v>
                </c:pt>
                <c:pt idx="924">
                  <c:v>4.5153141774550001E-2</c:v>
                </c:pt>
                <c:pt idx="925">
                  <c:v>0.14221331997997</c:v>
                </c:pt>
                <c:pt idx="926">
                  <c:v>0.33275362318840601</c:v>
                </c:pt>
                <c:pt idx="927">
                  <c:v>0.21025195482189399</c:v>
                </c:pt>
                <c:pt idx="928">
                  <c:v>0.19031639501438199</c:v>
                </c:pt>
                <c:pt idx="929">
                  <c:v>0.36888586956521802</c:v>
                </c:pt>
                <c:pt idx="930">
                  <c:v>0.34520884520884498</c:v>
                </c:pt>
                <c:pt idx="931">
                  <c:v>0.41520912547528499</c:v>
                </c:pt>
                <c:pt idx="932">
                  <c:v>0.25623800383877199</c:v>
                </c:pt>
                <c:pt idx="933">
                  <c:v>0.114137483787289</c:v>
                </c:pt>
                <c:pt idx="934">
                  <c:v>0.43904674610449101</c:v>
                </c:pt>
                <c:pt idx="935">
                  <c:v>0.22388059701492499</c:v>
                </c:pt>
                <c:pt idx="936">
                  <c:v>0.24408163265306099</c:v>
                </c:pt>
                <c:pt idx="937">
                  <c:v>0.18529980657640199</c:v>
                </c:pt>
                <c:pt idx="938">
                  <c:v>0.232650739476678</c:v>
                </c:pt>
                <c:pt idx="939">
                  <c:v>0.80555555555555602</c:v>
                </c:pt>
                <c:pt idx="940">
                  <c:v>0.24009433962264201</c:v>
                </c:pt>
                <c:pt idx="941">
                  <c:v>0.20678874497543601</c:v>
                </c:pt>
                <c:pt idx="942">
                  <c:v>0.21813224267212</c:v>
                </c:pt>
                <c:pt idx="943">
                  <c:v>0.36337625178826899</c:v>
                </c:pt>
                <c:pt idx="944">
                  <c:v>0.14298978644382601</c:v>
                </c:pt>
                <c:pt idx="945">
                  <c:v>0.15836734693877599</c:v>
                </c:pt>
                <c:pt idx="946">
                  <c:v>0.20968356843309199</c:v>
                </c:pt>
                <c:pt idx="947">
                  <c:v>0.36416910841356298</c:v>
                </c:pt>
                <c:pt idx="948">
                  <c:v>0.304772857964348</c:v>
                </c:pt>
                <c:pt idx="949">
                  <c:v>9.2783505154639206E-2</c:v>
                </c:pt>
                <c:pt idx="950">
                  <c:v>0.47457627118644102</c:v>
                </c:pt>
                <c:pt idx="951">
                  <c:v>9.30335097001765E-2</c:v>
                </c:pt>
                <c:pt idx="952">
                  <c:v>0.14631735046960001</c:v>
                </c:pt>
                <c:pt idx="953">
                  <c:v>0.100631768953069</c:v>
                </c:pt>
                <c:pt idx="954">
                  <c:v>0.213242961418144</c:v>
                </c:pt>
                <c:pt idx="955">
                  <c:v>0.15339966832504201</c:v>
                </c:pt>
                <c:pt idx="956">
                  <c:v>0.12191733240708599</c:v>
                </c:pt>
                <c:pt idx="957">
                  <c:v>0.121079901827107</c:v>
                </c:pt>
                <c:pt idx="958">
                  <c:v>0.15739179314221499</c:v>
                </c:pt>
                <c:pt idx="959">
                  <c:v>0.202588352414137</c:v>
                </c:pt>
                <c:pt idx="960">
                  <c:v>7.7112387202625199E-2</c:v>
                </c:pt>
                <c:pt idx="961">
                  <c:v>6.9983136593591802E-2</c:v>
                </c:pt>
                <c:pt idx="962">
                  <c:v>9.1575091575091694E-2</c:v>
                </c:pt>
                <c:pt idx="963">
                  <c:v>0.33562231759656702</c:v>
                </c:pt>
                <c:pt idx="964">
                  <c:v>0.24077134986225901</c:v>
                </c:pt>
                <c:pt idx="965">
                  <c:v>0.240606936416185</c:v>
                </c:pt>
                <c:pt idx="966">
                  <c:v>0.32705779334500901</c:v>
                </c:pt>
                <c:pt idx="967">
                  <c:v>0.24037089871612</c:v>
                </c:pt>
                <c:pt idx="968">
                  <c:v>0.24014155712841301</c:v>
                </c:pt>
                <c:pt idx="969">
                  <c:v>0.4375</c:v>
                </c:pt>
                <c:pt idx="970">
                  <c:v>0.27578947368421097</c:v>
                </c:pt>
                <c:pt idx="971">
                  <c:v>0.12464428002276599</c:v>
                </c:pt>
                <c:pt idx="972">
                  <c:v>0.172338090010977</c:v>
                </c:pt>
                <c:pt idx="973">
                  <c:v>4.9841772151898701E-2</c:v>
                </c:pt>
                <c:pt idx="974">
                  <c:v>6.4623338257016202E-2</c:v>
                </c:pt>
                <c:pt idx="975">
                  <c:v>0.163536776212833</c:v>
                </c:pt>
                <c:pt idx="976">
                  <c:v>0.24125452352231599</c:v>
                </c:pt>
                <c:pt idx="977">
                  <c:v>0.317131474103586</c:v>
                </c:pt>
                <c:pt idx="978">
                  <c:v>0.54255319148936199</c:v>
                </c:pt>
                <c:pt idx="979">
                  <c:v>0.110930911449886</c:v>
                </c:pt>
                <c:pt idx="980">
                  <c:v>0.110760401721664</c:v>
                </c:pt>
                <c:pt idx="981">
                  <c:v>7.8905720099479895E-2</c:v>
                </c:pt>
                <c:pt idx="982">
                  <c:v>0.28205128205128199</c:v>
                </c:pt>
                <c:pt idx="983">
                  <c:v>0.25594319234331597</c:v>
                </c:pt>
                <c:pt idx="984">
                  <c:v>0.21830985915493001</c:v>
                </c:pt>
                <c:pt idx="985">
                  <c:v>0.31884057971014501</c:v>
                </c:pt>
                <c:pt idx="986">
                  <c:v>0.14024390243902499</c:v>
                </c:pt>
                <c:pt idx="987">
                  <c:v>0.240539747726605</c:v>
                </c:pt>
                <c:pt idx="988">
                  <c:v>0.32258064516128998</c:v>
                </c:pt>
                <c:pt idx="989">
                  <c:v>0.34762092017302398</c:v>
                </c:pt>
                <c:pt idx="990">
                  <c:v>0.2214405360134</c:v>
                </c:pt>
                <c:pt idx="991">
                  <c:v>0.14827018121911001</c:v>
                </c:pt>
                <c:pt idx="992">
                  <c:v>0.136687342062945</c:v>
                </c:pt>
                <c:pt idx="993">
                  <c:v>9.2907092907092897E-2</c:v>
                </c:pt>
                <c:pt idx="994">
                  <c:v>0.23854115327747699</c:v>
                </c:pt>
                <c:pt idx="995">
                  <c:v>0.176584234930448</c:v>
                </c:pt>
                <c:pt idx="996">
                  <c:v>0.228206121658272</c:v>
                </c:pt>
                <c:pt idx="997">
                  <c:v>0.25211267605633803</c:v>
                </c:pt>
                <c:pt idx="998">
                  <c:v>0.38605108055009801</c:v>
                </c:pt>
                <c:pt idx="999">
                  <c:v>0.32687838884585602</c:v>
                </c:pt>
                <c:pt idx="1000">
                  <c:v>9.8277117204561906E-2</c:v>
                </c:pt>
                <c:pt idx="1001">
                  <c:v>8.6538461538461606E-2</c:v>
                </c:pt>
                <c:pt idx="1002">
                  <c:v>8.8279602289846201E-2</c:v>
                </c:pt>
                <c:pt idx="1003">
                  <c:v>0.26301581180100297</c:v>
                </c:pt>
                <c:pt idx="1004">
                  <c:v>0.19480092135570901</c:v>
                </c:pt>
                <c:pt idx="1005">
                  <c:v>0.192852326365475</c:v>
                </c:pt>
                <c:pt idx="1006">
                  <c:v>0.34660707029662702</c:v>
                </c:pt>
                <c:pt idx="1007">
                  <c:v>0.31704005431093002</c:v>
                </c:pt>
                <c:pt idx="1008">
                  <c:v>0.34993270524899101</c:v>
                </c:pt>
                <c:pt idx="1009">
                  <c:v>0.216845044206608</c:v>
                </c:pt>
                <c:pt idx="1010">
                  <c:v>0.30549898167006101</c:v>
                </c:pt>
                <c:pt idx="1011">
                  <c:v>0.18531025749261301</c:v>
                </c:pt>
                <c:pt idx="1012">
                  <c:v>0.107242772769661</c:v>
                </c:pt>
                <c:pt idx="1013">
                  <c:v>0.18079800498753101</c:v>
                </c:pt>
                <c:pt idx="1014">
                  <c:v>0.119392992635572</c:v>
                </c:pt>
                <c:pt idx="1015">
                  <c:v>0.28790199081163897</c:v>
                </c:pt>
                <c:pt idx="1016">
                  <c:v>0.32484436898698399</c:v>
                </c:pt>
                <c:pt idx="1017">
                  <c:v>0.31661016949152498</c:v>
                </c:pt>
                <c:pt idx="1018">
                  <c:v>0.22928399034593799</c:v>
                </c:pt>
                <c:pt idx="1019">
                  <c:v>0.28122192273135699</c:v>
                </c:pt>
                <c:pt idx="1020">
                  <c:v>0.28994281870164801</c:v>
                </c:pt>
                <c:pt idx="1021">
                  <c:v>0.118489186719464</c:v>
                </c:pt>
                <c:pt idx="1022">
                  <c:v>0.14749098974216801</c:v>
                </c:pt>
                <c:pt idx="1023">
                  <c:v>5.3747891058086299E-2</c:v>
                </c:pt>
                <c:pt idx="1024">
                  <c:v>9.0427190520735903E-2</c:v>
                </c:pt>
                <c:pt idx="1025">
                  <c:v>0.124079100426522</c:v>
                </c:pt>
                <c:pt idx="1026">
                  <c:v>7.7599272506820194E-2</c:v>
                </c:pt>
                <c:pt idx="1027">
                  <c:v>0.140269391546679</c:v>
                </c:pt>
                <c:pt idx="1028">
                  <c:v>0.17910996689959499</c:v>
                </c:pt>
                <c:pt idx="1029">
                  <c:v>8.8760250844187302E-2</c:v>
                </c:pt>
                <c:pt idx="1030">
                  <c:v>0.24508928571428601</c:v>
                </c:pt>
                <c:pt idx="1031">
                  <c:v>0.32952755905511899</c:v>
                </c:pt>
                <c:pt idx="1032">
                  <c:v>0.31361651448987699</c:v>
                </c:pt>
                <c:pt idx="1033">
                  <c:v>0.15173899661434301</c:v>
                </c:pt>
                <c:pt idx="1034">
                  <c:v>0.253349093774626</c:v>
                </c:pt>
                <c:pt idx="1035">
                  <c:v>0.106612685560054</c:v>
                </c:pt>
                <c:pt idx="1036">
                  <c:v>0.37671232876712402</c:v>
                </c:pt>
                <c:pt idx="1037">
                  <c:v>0.39516655780535598</c:v>
                </c:pt>
                <c:pt idx="1038">
                  <c:v>0.41448931116389598</c:v>
                </c:pt>
                <c:pt idx="1039">
                  <c:v>0.106168122270742</c:v>
                </c:pt>
                <c:pt idx="1040">
                  <c:v>0.119741100323625</c:v>
                </c:pt>
                <c:pt idx="1041">
                  <c:v>0.14171122994652399</c:v>
                </c:pt>
                <c:pt idx="1042">
                  <c:v>0.19269870609981499</c:v>
                </c:pt>
                <c:pt idx="1043">
                  <c:v>0.176565874730022</c:v>
                </c:pt>
                <c:pt idx="1044">
                  <c:v>0.24771201952409999</c:v>
                </c:pt>
                <c:pt idx="1045">
                  <c:v>0.23113207547169801</c:v>
                </c:pt>
                <c:pt idx="1046">
                  <c:v>0.24486856319769601</c:v>
                </c:pt>
                <c:pt idx="1047">
                  <c:v>0.18694096601073401</c:v>
                </c:pt>
                <c:pt idx="1048">
                  <c:v>0.33264141152049798</c:v>
                </c:pt>
                <c:pt idx="1049">
                  <c:v>0.34538152610441802</c:v>
                </c:pt>
                <c:pt idx="1050">
                  <c:v>0.29195501730103801</c:v>
                </c:pt>
                <c:pt idx="1051">
                  <c:v>0.39826642335766499</c:v>
                </c:pt>
                <c:pt idx="1052">
                  <c:v>0.349119611414694</c:v>
                </c:pt>
                <c:pt idx="1053">
                  <c:v>0.29598662207357901</c:v>
                </c:pt>
                <c:pt idx="1054">
                  <c:v>9.33743360357841E-2</c:v>
                </c:pt>
                <c:pt idx="1055">
                  <c:v>6.8917410714285601E-2</c:v>
                </c:pt>
                <c:pt idx="1056">
                  <c:v>3.8216560509554097E-2</c:v>
                </c:pt>
                <c:pt idx="1057">
                  <c:v>0.19163987138263699</c:v>
                </c:pt>
                <c:pt idx="1058">
                  <c:v>0.27803278688524602</c:v>
                </c:pt>
                <c:pt idx="1059">
                  <c:v>0.29638554216867502</c:v>
                </c:pt>
                <c:pt idx="1060">
                  <c:v>0.190026954177898</c:v>
                </c:pt>
                <c:pt idx="1061">
                  <c:v>0.19180087847730601</c:v>
                </c:pt>
                <c:pt idx="1062">
                  <c:v>0.24824355971897</c:v>
                </c:pt>
                <c:pt idx="1063">
                  <c:v>4.7348484848484799E-2</c:v>
                </c:pt>
                <c:pt idx="1064">
                  <c:v>6.5537350735906705E-2</c:v>
                </c:pt>
                <c:pt idx="1065">
                  <c:v>6.0191165073624403E-2</c:v>
                </c:pt>
                <c:pt idx="1066">
                  <c:v>0.21939194741166801</c:v>
                </c:pt>
                <c:pt idx="1067">
                  <c:v>0.33516306102679999</c:v>
                </c:pt>
                <c:pt idx="1068">
                  <c:v>0.21181746241097299</c:v>
                </c:pt>
                <c:pt idx="1069">
                  <c:v>0.14540519581233</c:v>
                </c:pt>
                <c:pt idx="1070">
                  <c:v>9.3060959792477402E-2</c:v>
                </c:pt>
                <c:pt idx="1071">
                  <c:v>9.3149334647609702E-2</c:v>
                </c:pt>
                <c:pt idx="1072">
                  <c:v>0.25410733844468802</c:v>
                </c:pt>
                <c:pt idx="1073">
                  <c:v>0.32493368700265302</c:v>
                </c:pt>
                <c:pt idx="1074">
                  <c:v>0.30754066042385397</c:v>
                </c:pt>
                <c:pt idx="1075">
                  <c:v>0.26641812446228802</c:v>
                </c:pt>
                <c:pt idx="1076">
                  <c:v>0.24290429042904299</c:v>
                </c:pt>
                <c:pt idx="1077">
                  <c:v>0.167747914735867</c:v>
                </c:pt>
                <c:pt idx="1078">
                  <c:v>0.105042016806723</c:v>
                </c:pt>
                <c:pt idx="1079">
                  <c:v>0.15106775639335601</c:v>
                </c:pt>
                <c:pt idx="1080">
                  <c:v>0.16438836312653399</c:v>
                </c:pt>
                <c:pt idx="1081">
                  <c:v>0.22386013027082599</c:v>
                </c:pt>
                <c:pt idx="1082">
                  <c:v>0.20757758968157999</c:v>
                </c:pt>
                <c:pt idx="1083">
                  <c:v>0.113645148821028</c:v>
                </c:pt>
                <c:pt idx="1084">
                  <c:v>0.26803833145433997</c:v>
                </c:pt>
                <c:pt idx="1085">
                  <c:v>0.30733679953783899</c:v>
                </c:pt>
                <c:pt idx="1086">
                  <c:v>0.17570036540803899</c:v>
                </c:pt>
                <c:pt idx="1087">
                  <c:v>0.13310908217203299</c:v>
                </c:pt>
                <c:pt idx="1088">
                  <c:v>0.25863192182410499</c:v>
                </c:pt>
                <c:pt idx="1089">
                  <c:v>0.113739468567725</c:v>
                </c:pt>
                <c:pt idx="1090">
                  <c:v>0.19521912350597601</c:v>
                </c:pt>
                <c:pt idx="1091">
                  <c:v>0.371465295629821</c:v>
                </c:pt>
                <c:pt idx="1092">
                  <c:v>0.10075791350869399</c:v>
                </c:pt>
                <c:pt idx="1093">
                  <c:v>0.33564938535542499</c:v>
                </c:pt>
                <c:pt idx="1094">
                  <c:v>0.32186948853615599</c:v>
                </c:pt>
                <c:pt idx="1095">
                  <c:v>0.155227032734952</c:v>
                </c:pt>
                <c:pt idx="1096">
                  <c:v>0.26864289022695698</c:v>
                </c:pt>
                <c:pt idx="1097">
                  <c:v>0.26612276612276597</c:v>
                </c:pt>
                <c:pt idx="1098">
                  <c:v>9.9077090119435399E-2</c:v>
                </c:pt>
                <c:pt idx="1099">
                  <c:v>0.37676886792452802</c:v>
                </c:pt>
                <c:pt idx="1100">
                  <c:v>0.29866835764109101</c:v>
                </c:pt>
                <c:pt idx="1101">
                  <c:v>0.245876288659794</c:v>
                </c:pt>
                <c:pt idx="1102">
                  <c:v>0.25309849967384301</c:v>
                </c:pt>
                <c:pt idx="1103">
                  <c:v>0.32598039215686297</c:v>
                </c:pt>
                <c:pt idx="1104">
                  <c:v>0.214285714285714</c:v>
                </c:pt>
                <c:pt idx="1105">
                  <c:v>0.128002632444883</c:v>
                </c:pt>
                <c:pt idx="1106">
                  <c:v>0.16014109347442701</c:v>
                </c:pt>
                <c:pt idx="1107">
                  <c:v>0.14155069582505</c:v>
                </c:pt>
                <c:pt idx="1108">
                  <c:v>8.1177875049741499E-2</c:v>
                </c:pt>
                <c:pt idx="1109">
                  <c:v>0.19962423673085999</c:v>
                </c:pt>
                <c:pt idx="1110">
                  <c:v>5.9547666762095601E-2</c:v>
                </c:pt>
                <c:pt idx="1111">
                  <c:v>0.15943172849250201</c:v>
                </c:pt>
                <c:pt idx="1112">
                  <c:v>0.25967174677608501</c:v>
                </c:pt>
                <c:pt idx="1113">
                  <c:v>0.20060422960725099</c:v>
                </c:pt>
                <c:pt idx="1114">
                  <c:v>0.28909405654933701</c:v>
                </c:pt>
                <c:pt idx="1115">
                  <c:v>0.33161216293746398</c:v>
                </c:pt>
                <c:pt idx="1116">
                  <c:v>0.16904500548847401</c:v>
                </c:pt>
                <c:pt idx="1117">
                  <c:v>0.21472937000887299</c:v>
                </c:pt>
                <c:pt idx="1118">
                  <c:v>0.29078801331853499</c:v>
                </c:pt>
                <c:pt idx="1119">
                  <c:v>0.19761059089441399</c:v>
                </c:pt>
                <c:pt idx="1120">
                  <c:v>0.105084745762712</c:v>
                </c:pt>
                <c:pt idx="1121">
                  <c:v>0.141112182577949</c:v>
                </c:pt>
                <c:pt idx="1122">
                  <c:v>7.4349442379182298E-2</c:v>
                </c:pt>
                <c:pt idx="1123">
                  <c:v>0.158425832492432</c:v>
                </c:pt>
                <c:pt idx="1124">
                  <c:v>0.15966112740306301</c:v>
                </c:pt>
                <c:pt idx="1125">
                  <c:v>7.6719576719576799E-2</c:v>
                </c:pt>
                <c:pt idx="1126">
                  <c:v>0.121405750798722</c:v>
                </c:pt>
                <c:pt idx="1127">
                  <c:v>8.9926803764377894E-2</c:v>
                </c:pt>
                <c:pt idx="1128">
                  <c:v>0.104953408533595</c:v>
                </c:pt>
                <c:pt idx="1129">
                  <c:v>0.16599839615076201</c:v>
                </c:pt>
                <c:pt idx="1130">
                  <c:v>0.28533685601056802</c:v>
                </c:pt>
                <c:pt idx="1131">
                  <c:v>0.27497665732959897</c:v>
                </c:pt>
                <c:pt idx="1132">
                  <c:v>0.15006100040667</c:v>
                </c:pt>
                <c:pt idx="1133">
                  <c:v>0.17067003792667501</c:v>
                </c:pt>
                <c:pt idx="1134">
                  <c:v>0.133669609079445</c:v>
                </c:pt>
                <c:pt idx="1135">
                  <c:v>9.4950366853690293E-2</c:v>
                </c:pt>
                <c:pt idx="1136">
                  <c:v>6.9102462271644294E-2</c:v>
                </c:pt>
                <c:pt idx="1137">
                  <c:v>2.4248004910988299E-2</c:v>
                </c:pt>
                <c:pt idx="1138">
                  <c:v>0.24105090311986899</c:v>
                </c:pt>
                <c:pt idx="1139">
                  <c:v>0.30393788130893001</c:v>
                </c:pt>
                <c:pt idx="1140">
                  <c:v>0.249219237976264</c:v>
                </c:pt>
                <c:pt idx="1141">
                  <c:v>0.30251071647275002</c:v>
                </c:pt>
                <c:pt idx="1142">
                  <c:v>0.31259044862518098</c:v>
                </c:pt>
                <c:pt idx="1143">
                  <c:v>0.222111553784861</c:v>
                </c:pt>
                <c:pt idx="1144">
                  <c:v>0.19651017864561701</c:v>
                </c:pt>
                <c:pt idx="1145">
                  <c:v>0.236916150815983</c:v>
                </c:pt>
                <c:pt idx="1146">
                  <c:v>0.18218085106383</c:v>
                </c:pt>
                <c:pt idx="1147">
                  <c:v>6.2197392923650001E-2</c:v>
                </c:pt>
                <c:pt idx="1148">
                  <c:v>0.13955375253549701</c:v>
                </c:pt>
                <c:pt idx="1149">
                  <c:v>8.77192982456141E-2</c:v>
                </c:pt>
                <c:pt idx="1150">
                  <c:v>0.110836423568191</c:v>
                </c:pt>
                <c:pt idx="1151">
                  <c:v>0.173199635369189</c:v>
                </c:pt>
                <c:pt idx="1152">
                  <c:v>6.7473524962178497E-2</c:v>
                </c:pt>
                <c:pt idx="1153">
                  <c:v>0.23027522935779801</c:v>
                </c:pt>
                <c:pt idx="1154">
                  <c:v>6.8965517241379296E-2</c:v>
                </c:pt>
                <c:pt idx="1155">
                  <c:v>0.23685457129322601</c:v>
                </c:pt>
                <c:pt idx="1156">
                  <c:v>0.34094616639477998</c:v>
                </c:pt>
                <c:pt idx="1157">
                  <c:v>0.207317073170732</c:v>
                </c:pt>
                <c:pt idx="1158">
                  <c:v>0.113851992409867</c:v>
                </c:pt>
                <c:pt idx="1159">
                  <c:v>0.318784099766173</c:v>
                </c:pt>
                <c:pt idx="1160">
                  <c:v>0.17388724035608299</c:v>
                </c:pt>
                <c:pt idx="1161">
                  <c:v>0.19569986836331699</c:v>
                </c:pt>
                <c:pt idx="1162">
                  <c:v>0.22669789227166301</c:v>
                </c:pt>
                <c:pt idx="1163">
                  <c:v>0.29736557199566999</c:v>
                </c:pt>
                <c:pt idx="1164">
                  <c:v>0.14822546972860101</c:v>
                </c:pt>
                <c:pt idx="1165">
                  <c:v>0.12392683837252701</c:v>
                </c:pt>
                <c:pt idx="1166">
                  <c:v>0.161881188118812</c:v>
                </c:pt>
                <c:pt idx="1167">
                  <c:v>0.184766584766585</c:v>
                </c:pt>
                <c:pt idx="1168">
                  <c:v>0.24432432432432499</c:v>
                </c:pt>
                <c:pt idx="1169">
                  <c:v>0.251137397634213</c:v>
                </c:pt>
                <c:pt idx="1170">
                  <c:v>0.28748280605227</c:v>
                </c:pt>
                <c:pt idx="1171">
                  <c:v>0.25177111716621298</c:v>
                </c:pt>
                <c:pt idx="1172">
                  <c:v>0.23144271031595001</c:v>
                </c:pt>
                <c:pt idx="1173">
                  <c:v>0.11292719167904899</c:v>
                </c:pt>
                <c:pt idx="1174">
                  <c:v>7.5097626914989501E-2</c:v>
                </c:pt>
                <c:pt idx="1175">
                  <c:v>0.14386239249413599</c:v>
                </c:pt>
                <c:pt idx="1176">
                  <c:v>9.1644712081294502E-2</c:v>
                </c:pt>
                <c:pt idx="1177">
                  <c:v>0.11444356748224201</c:v>
                </c:pt>
                <c:pt idx="1178">
                  <c:v>0.141042780748663</c:v>
                </c:pt>
                <c:pt idx="1179">
                  <c:v>6.0530085959885398E-2</c:v>
                </c:pt>
                <c:pt idx="1180">
                  <c:v>0.320221886031266</c:v>
                </c:pt>
                <c:pt idx="1181">
                  <c:v>0.14006514657980501</c:v>
                </c:pt>
                <c:pt idx="1182">
                  <c:v>0.19753086419753099</c:v>
                </c:pt>
                <c:pt idx="1183">
                  <c:v>0.209251101321586</c:v>
                </c:pt>
                <c:pt idx="1184">
                  <c:v>0.26027397260273999</c:v>
                </c:pt>
                <c:pt idx="1185">
                  <c:v>0.24837398373983799</c:v>
                </c:pt>
                <c:pt idx="1186">
                  <c:v>0.31532198371576597</c:v>
                </c:pt>
                <c:pt idx="1187">
                  <c:v>0.19696048632218899</c:v>
                </c:pt>
                <c:pt idx="1188">
                  <c:v>0.25062814070351802</c:v>
                </c:pt>
                <c:pt idx="1189">
                  <c:v>0.148480318883906</c:v>
                </c:pt>
                <c:pt idx="1190">
                  <c:v>0.13532883642495799</c:v>
                </c:pt>
                <c:pt idx="1191">
                  <c:v>0.14096185737976799</c:v>
                </c:pt>
                <c:pt idx="1192">
                  <c:v>0.18677281077770999</c:v>
                </c:pt>
                <c:pt idx="1193">
                  <c:v>0.19882729211087499</c:v>
                </c:pt>
                <c:pt idx="1194">
                  <c:v>9.0154211150652502E-2</c:v>
                </c:pt>
                <c:pt idx="1195">
                  <c:v>0.199571581578008</c:v>
                </c:pt>
                <c:pt idx="1196">
                  <c:v>0.205024011821205</c:v>
                </c:pt>
                <c:pt idx="1197">
                  <c:v>0.14298697364435001</c:v>
                </c:pt>
                <c:pt idx="1198">
                  <c:v>4.7685834502103702E-2</c:v>
                </c:pt>
                <c:pt idx="1199">
                  <c:v>3.78640776699029E-2</c:v>
                </c:pt>
                <c:pt idx="1200">
                  <c:v>7.5326671790930097E-2</c:v>
                </c:pt>
                <c:pt idx="1201">
                  <c:v>9.5358383328070798E-2</c:v>
                </c:pt>
                <c:pt idx="1202">
                  <c:v>0.16322451698867399</c:v>
                </c:pt>
                <c:pt idx="1203">
                  <c:v>0.12373453318335199</c:v>
                </c:pt>
                <c:pt idx="1204">
                  <c:v>0.111576011157601</c:v>
                </c:pt>
                <c:pt idx="1205">
                  <c:v>0.17211625794732099</c:v>
                </c:pt>
                <c:pt idx="1206">
                  <c:v>0.36325503355704702</c:v>
                </c:pt>
                <c:pt idx="1207">
                  <c:v>0.36714399363563999</c:v>
                </c:pt>
                <c:pt idx="1208">
                  <c:v>0.28733997155049801</c:v>
                </c:pt>
                <c:pt idx="1209">
                  <c:v>0.28149143432986301</c:v>
                </c:pt>
                <c:pt idx="1210">
                  <c:v>0.21767748001880599</c:v>
                </c:pt>
                <c:pt idx="1211">
                  <c:v>0.320125130344108</c:v>
                </c:pt>
                <c:pt idx="1212">
                  <c:v>0.30545454545454498</c:v>
                </c:pt>
                <c:pt idx="1213">
                  <c:v>0.24371010138941099</c:v>
                </c:pt>
                <c:pt idx="1214">
                  <c:v>0.121702915316983</c:v>
                </c:pt>
                <c:pt idx="1215">
                  <c:v>0.17879948914431701</c:v>
                </c:pt>
                <c:pt idx="1216">
                  <c:v>0.11104718066743401</c:v>
                </c:pt>
                <c:pt idx="1217">
                  <c:v>0.14512471655328801</c:v>
                </c:pt>
                <c:pt idx="1218">
                  <c:v>8.0039043435822396E-2</c:v>
                </c:pt>
                <c:pt idx="1219">
                  <c:v>0.104253351826167</c:v>
                </c:pt>
                <c:pt idx="1220">
                  <c:v>8.5508051082731795E-2</c:v>
                </c:pt>
                <c:pt idx="1221">
                  <c:v>9.9473684210526103E-2</c:v>
                </c:pt>
                <c:pt idx="1222">
                  <c:v>9.9086631608081704E-2</c:v>
                </c:pt>
                <c:pt idx="1223">
                  <c:v>7.3960724305024095E-2</c:v>
                </c:pt>
                <c:pt idx="1224">
                  <c:v>0.17755681818181801</c:v>
                </c:pt>
                <c:pt idx="1225">
                  <c:v>0.34838935574229701</c:v>
                </c:pt>
                <c:pt idx="1226">
                  <c:v>0.27505407354001399</c:v>
                </c:pt>
                <c:pt idx="1227">
                  <c:v>0.153398058252427</c:v>
                </c:pt>
                <c:pt idx="1228">
                  <c:v>0.20069642291864501</c:v>
                </c:pt>
                <c:pt idx="1229">
                  <c:v>8.5653672765844596E-2</c:v>
                </c:pt>
                <c:pt idx="1230">
                  <c:v>0.183921122487676</c:v>
                </c:pt>
                <c:pt idx="1231">
                  <c:v>0.14139139139139101</c:v>
                </c:pt>
                <c:pt idx="1232">
                  <c:v>0.11722376973073299</c:v>
                </c:pt>
                <c:pt idx="1233">
                  <c:v>8.7856743144935703E-2</c:v>
                </c:pt>
                <c:pt idx="1234">
                  <c:v>0.16934523809523799</c:v>
                </c:pt>
                <c:pt idx="1235">
                  <c:v>0.18503937007874</c:v>
                </c:pt>
                <c:pt idx="1236">
                  <c:v>6.13623569149934E-2</c:v>
                </c:pt>
                <c:pt idx="1237">
                  <c:v>0.16660071230708401</c:v>
                </c:pt>
                <c:pt idx="1238">
                  <c:v>0.123773584905661</c:v>
                </c:pt>
                <c:pt idx="1239">
                  <c:v>0.19087136929460599</c:v>
                </c:pt>
                <c:pt idx="1240">
                  <c:v>8.2191780821917707E-2</c:v>
                </c:pt>
                <c:pt idx="1241">
                  <c:v>7.4455899198167003E-2</c:v>
                </c:pt>
                <c:pt idx="1242">
                  <c:v>9.5664860358482706E-2</c:v>
                </c:pt>
                <c:pt idx="1243">
                  <c:v>0.133333333333333</c:v>
                </c:pt>
                <c:pt idx="1244">
                  <c:v>6.9403425871234506E-2</c:v>
                </c:pt>
                <c:pt idx="1245">
                  <c:v>0.229631959735766</c:v>
                </c:pt>
                <c:pt idx="1246">
                  <c:v>0.25212705615428199</c:v>
                </c:pt>
                <c:pt idx="1247">
                  <c:v>0.140137840498851</c:v>
                </c:pt>
                <c:pt idx="1248">
                  <c:v>0.20346745175008199</c:v>
                </c:pt>
                <c:pt idx="1249">
                  <c:v>9.7528567632208296E-2</c:v>
                </c:pt>
                <c:pt idx="1250">
                  <c:v>0.105352953721476</c:v>
                </c:pt>
                <c:pt idx="1251">
                  <c:v>0.123821238212382</c:v>
                </c:pt>
                <c:pt idx="1252">
                  <c:v>0.17330508474576301</c:v>
                </c:pt>
                <c:pt idx="1253">
                  <c:v>0.17313963830418</c:v>
                </c:pt>
                <c:pt idx="1254">
                  <c:v>0.23487544483985801</c:v>
                </c:pt>
                <c:pt idx="1255">
                  <c:v>0.212916666666667</c:v>
                </c:pt>
                <c:pt idx="1256">
                  <c:v>0.284356435643565</c:v>
                </c:pt>
                <c:pt idx="1257">
                  <c:v>0.37265214124718299</c:v>
                </c:pt>
                <c:pt idx="1258">
                  <c:v>0.27226463104325699</c:v>
                </c:pt>
                <c:pt idx="1259">
                  <c:v>0.163630843958713</c:v>
                </c:pt>
                <c:pt idx="1260">
                  <c:v>0.224788982674367</c:v>
                </c:pt>
                <c:pt idx="1261">
                  <c:v>0.29552659387108099</c:v>
                </c:pt>
                <c:pt idx="1262">
                  <c:v>0.17679558011049701</c:v>
                </c:pt>
                <c:pt idx="1263">
                  <c:v>0.261812921890068</c:v>
                </c:pt>
                <c:pt idx="1264">
                  <c:v>0.25347852389594699</c:v>
                </c:pt>
                <c:pt idx="1265">
                  <c:v>0.113713405238829</c:v>
                </c:pt>
                <c:pt idx="1266">
                  <c:v>0.21528704939919899</c:v>
                </c:pt>
                <c:pt idx="1267">
                  <c:v>0.145454545454545</c:v>
                </c:pt>
                <c:pt idx="1268">
                  <c:v>0.24321705426356599</c:v>
                </c:pt>
                <c:pt idx="1269">
                  <c:v>0.32669869595058298</c:v>
                </c:pt>
                <c:pt idx="1270">
                  <c:v>0.29215943933420901</c:v>
                </c:pt>
                <c:pt idx="1271">
                  <c:v>0.26446280991735499</c:v>
                </c:pt>
                <c:pt idx="1272">
                  <c:v>0.34997953336062299</c:v>
                </c:pt>
                <c:pt idx="1273">
                  <c:v>0.33306613226453002</c:v>
                </c:pt>
                <c:pt idx="1274">
                  <c:v>0.22448181462651601</c:v>
                </c:pt>
                <c:pt idx="1275">
                  <c:v>0.23462630085146699</c:v>
                </c:pt>
                <c:pt idx="1276">
                  <c:v>0.160566706021251</c:v>
                </c:pt>
                <c:pt idx="1277">
                  <c:v>9.4902912621359095E-2</c:v>
                </c:pt>
                <c:pt idx="1278">
                  <c:v>0.239508700102355</c:v>
                </c:pt>
                <c:pt idx="1279">
                  <c:v>1</c:v>
                </c:pt>
                <c:pt idx="1280">
                  <c:v>0.160781166399144</c:v>
                </c:pt>
                <c:pt idx="1281">
                  <c:v>5.4233819391148602E-2</c:v>
                </c:pt>
                <c:pt idx="1282">
                  <c:v>0.104477611940299</c:v>
                </c:pt>
                <c:pt idx="1283">
                  <c:v>0.34552102376599703</c:v>
                </c:pt>
                <c:pt idx="1284">
                  <c:v>0.13043478260869601</c:v>
                </c:pt>
                <c:pt idx="1285">
                  <c:v>0.30062499999999998</c:v>
                </c:pt>
                <c:pt idx="1286">
                  <c:v>0.177820267686425</c:v>
                </c:pt>
                <c:pt idx="1287">
                  <c:v>0.25401069518716601</c:v>
                </c:pt>
                <c:pt idx="1288">
                  <c:v>0.256630556593201</c:v>
                </c:pt>
                <c:pt idx="1289">
                  <c:v>0.16454997239094399</c:v>
                </c:pt>
                <c:pt idx="1290">
                  <c:v>8.9993284083277503E-2</c:v>
                </c:pt>
                <c:pt idx="1291">
                  <c:v>8.6387434554973802E-2</c:v>
                </c:pt>
                <c:pt idx="1292">
                  <c:v>0.36853541938287698</c:v>
                </c:pt>
                <c:pt idx="1293">
                  <c:v>0.209344440420138</c:v>
                </c:pt>
                <c:pt idx="1294">
                  <c:v>0.226219024780176</c:v>
                </c:pt>
                <c:pt idx="1295">
                  <c:v>0.23441162681669001</c:v>
                </c:pt>
                <c:pt idx="1296">
                  <c:v>0.13966049382716</c:v>
                </c:pt>
                <c:pt idx="1297">
                  <c:v>0.23113582208101699</c:v>
                </c:pt>
                <c:pt idx="1298">
                  <c:v>0.22208626491281699</c:v>
                </c:pt>
                <c:pt idx="1299">
                  <c:v>0.19540601747007499</c:v>
                </c:pt>
                <c:pt idx="1300">
                  <c:v>0.151973441534489</c:v>
                </c:pt>
                <c:pt idx="1301">
                  <c:v>0.18259851736246599</c:v>
                </c:pt>
                <c:pt idx="1302">
                  <c:v>0.36394984326018798</c:v>
                </c:pt>
                <c:pt idx="1303">
                  <c:v>0.30273175100761401</c:v>
                </c:pt>
                <c:pt idx="1304">
                  <c:v>4.8033282904689903E-2</c:v>
                </c:pt>
                <c:pt idx="1305">
                  <c:v>0.1097829506134</c:v>
                </c:pt>
                <c:pt idx="1306">
                  <c:v>7.3984022229940993E-2</c:v>
                </c:pt>
                <c:pt idx="1307">
                  <c:v>0.16178343949044599</c:v>
                </c:pt>
                <c:pt idx="1308">
                  <c:v>0.15051347881899901</c:v>
                </c:pt>
                <c:pt idx="1309">
                  <c:v>0.10634462869502501</c:v>
                </c:pt>
                <c:pt idx="1310">
                  <c:v>0.24104604889141601</c:v>
                </c:pt>
                <c:pt idx="1311">
                  <c:v>0.231643356643357</c:v>
                </c:pt>
                <c:pt idx="1312">
                  <c:v>0.14485596707818901</c:v>
                </c:pt>
                <c:pt idx="1313">
                  <c:v>0.35032626427406199</c:v>
                </c:pt>
                <c:pt idx="1314">
                  <c:v>0.32435404068169399</c:v>
                </c:pt>
                <c:pt idx="1315">
                  <c:v>0.319420035149385</c:v>
                </c:pt>
                <c:pt idx="1316">
                  <c:v>0.27458617332035101</c:v>
                </c:pt>
                <c:pt idx="1317">
                  <c:v>0.36026490066225197</c:v>
                </c:pt>
                <c:pt idx="1318">
                  <c:v>0.30840743734842402</c:v>
                </c:pt>
                <c:pt idx="1319">
                  <c:v>0.183838383838384</c:v>
                </c:pt>
                <c:pt idx="1320">
                  <c:v>0.26427703523693802</c:v>
                </c:pt>
                <c:pt idx="1321">
                  <c:v>0.19322916666666701</c:v>
                </c:pt>
                <c:pt idx="1322">
                  <c:v>0.124551971326165</c:v>
                </c:pt>
                <c:pt idx="1323">
                  <c:v>0.13495575221238901</c:v>
                </c:pt>
                <c:pt idx="1324">
                  <c:v>0.10866959648421901</c:v>
                </c:pt>
                <c:pt idx="1325">
                  <c:v>8.2942661377569504E-2</c:v>
                </c:pt>
                <c:pt idx="1326">
                  <c:v>0.17974683544303799</c:v>
                </c:pt>
                <c:pt idx="1327">
                  <c:v>8.5304659498207897E-2</c:v>
                </c:pt>
                <c:pt idx="1328">
                  <c:v>0.26856649395509502</c:v>
                </c:pt>
                <c:pt idx="1329">
                  <c:v>0.24989775051124799</c:v>
                </c:pt>
                <c:pt idx="1330">
                  <c:v>0.225276979893312</c:v>
                </c:pt>
                <c:pt idx="1331">
                  <c:v>0.26290560471976399</c:v>
                </c:pt>
                <c:pt idx="1332">
                  <c:v>0.29596042868920103</c:v>
                </c:pt>
                <c:pt idx="1333">
                  <c:v>0.30909090909091003</c:v>
                </c:pt>
                <c:pt idx="1334">
                  <c:v>0.128904847396769</c:v>
                </c:pt>
                <c:pt idx="1335">
                  <c:v>0.16272275781478199</c:v>
                </c:pt>
                <c:pt idx="1336">
                  <c:v>0.182514646237044</c:v>
                </c:pt>
                <c:pt idx="1337">
                  <c:v>8.0011554015020206E-2</c:v>
                </c:pt>
                <c:pt idx="1338">
                  <c:v>0.13810804204350999</c:v>
                </c:pt>
                <c:pt idx="1339">
                  <c:v>4.0044742729306401E-2</c:v>
                </c:pt>
                <c:pt idx="1340">
                  <c:v>0.17412140575079901</c:v>
                </c:pt>
                <c:pt idx="1341">
                  <c:v>0.26990208599403998</c:v>
                </c:pt>
                <c:pt idx="1342">
                  <c:v>0.18013719057560401</c:v>
                </c:pt>
                <c:pt idx="1343">
                  <c:v>0.16344725111441299</c:v>
                </c:pt>
                <c:pt idx="1344">
                  <c:v>0.15977443609022601</c:v>
                </c:pt>
                <c:pt idx="1345">
                  <c:v>8.3632799738647304E-2</c:v>
                </c:pt>
                <c:pt idx="1346">
                  <c:v>0.13472563472563501</c:v>
                </c:pt>
                <c:pt idx="1347">
                  <c:v>0.18706235411803901</c:v>
                </c:pt>
                <c:pt idx="1348">
                  <c:v>9.38880706921945E-2</c:v>
                </c:pt>
                <c:pt idx="1349">
                  <c:v>0.30963187090267302</c:v>
                </c:pt>
                <c:pt idx="1350">
                  <c:v>0.32277897325545601</c:v>
                </c:pt>
                <c:pt idx="1351">
                  <c:v>0.133079847908745</c:v>
                </c:pt>
                <c:pt idx="1352">
                  <c:v>0.152751058099269</c:v>
                </c:pt>
                <c:pt idx="1353">
                  <c:v>0.105263157894737</c:v>
                </c:pt>
                <c:pt idx="1354">
                  <c:v>5.2747737806223702E-2</c:v>
                </c:pt>
                <c:pt idx="1355">
                  <c:v>0.30158730158730201</c:v>
                </c:pt>
                <c:pt idx="1356">
                  <c:v>0.28966131907308401</c:v>
                </c:pt>
                <c:pt idx="1357">
                  <c:v>0.124006359300477</c:v>
                </c:pt>
                <c:pt idx="1358">
                  <c:v>0.347271438695961</c:v>
                </c:pt>
                <c:pt idx="1359">
                  <c:v>0.27586206896551801</c:v>
                </c:pt>
                <c:pt idx="1360">
                  <c:v>0.234739454094293</c:v>
                </c:pt>
                <c:pt idx="1361">
                  <c:v>0.16769929781082199</c:v>
                </c:pt>
                <c:pt idx="1362">
                  <c:v>0.15781062724730299</c:v>
                </c:pt>
                <c:pt idx="1363">
                  <c:v>0.15001482359917001</c:v>
                </c:pt>
                <c:pt idx="1364">
                  <c:v>0.112377850162867</c:v>
                </c:pt>
                <c:pt idx="1365">
                  <c:v>0.22857142857142901</c:v>
                </c:pt>
                <c:pt idx="1366">
                  <c:v>0.21581920903954799</c:v>
                </c:pt>
                <c:pt idx="1367">
                  <c:v>0.156046343229544</c:v>
                </c:pt>
                <c:pt idx="1368">
                  <c:v>0.129125196437925</c:v>
                </c:pt>
                <c:pt idx="1369">
                  <c:v>8.8360755636806801E-2</c:v>
                </c:pt>
                <c:pt idx="1370">
                  <c:v>0.24485488126649099</c:v>
                </c:pt>
                <c:pt idx="1371">
                  <c:v>0.18747407714641201</c:v>
                </c:pt>
                <c:pt idx="1372">
                  <c:v>0.13447337738049001</c:v>
                </c:pt>
                <c:pt idx="1373">
                  <c:v>0.22896854425749799</c:v>
                </c:pt>
                <c:pt idx="1374">
                  <c:v>0.23337363966142699</c:v>
                </c:pt>
                <c:pt idx="1375">
                  <c:v>0.25892857142857201</c:v>
                </c:pt>
                <c:pt idx="1376">
                  <c:v>0.30760563380281702</c:v>
                </c:pt>
                <c:pt idx="1377">
                  <c:v>0.33736017897091702</c:v>
                </c:pt>
                <c:pt idx="1378">
                  <c:v>0.12433614495470199</c:v>
                </c:pt>
                <c:pt idx="1379">
                  <c:v>0.371555118110237</c:v>
                </c:pt>
                <c:pt idx="1380">
                  <c:v>0.31182330012992598</c:v>
                </c:pt>
                <c:pt idx="1381">
                  <c:v>0.25</c:v>
                </c:pt>
                <c:pt idx="1382">
                  <c:v>0.26772793053545602</c:v>
                </c:pt>
                <c:pt idx="1383">
                  <c:v>0.157841483979764</c:v>
                </c:pt>
                <c:pt idx="1384">
                  <c:v>0.10405485986881299</c:v>
                </c:pt>
                <c:pt idx="1385">
                  <c:v>0.15693727939179999</c:v>
                </c:pt>
                <c:pt idx="1386">
                  <c:v>0.107712765957447</c:v>
                </c:pt>
                <c:pt idx="1387">
                  <c:v>9.5916429249762403E-2</c:v>
                </c:pt>
                <c:pt idx="1388">
                  <c:v>7.4893875075803501E-2</c:v>
                </c:pt>
                <c:pt idx="1389">
                  <c:v>7.9016026835631803E-2</c:v>
                </c:pt>
                <c:pt idx="1390">
                  <c:v>5.0876442924326699E-2</c:v>
                </c:pt>
                <c:pt idx="1391">
                  <c:v>0.219090147920737</c:v>
                </c:pt>
                <c:pt idx="1392">
                  <c:v>0.25462012320328598</c:v>
                </c:pt>
                <c:pt idx="1393">
                  <c:v>0.31938579654510602</c:v>
                </c:pt>
                <c:pt idx="1394">
                  <c:v>0.188042430086789</c:v>
                </c:pt>
                <c:pt idx="1395">
                  <c:v>0.21302578018995999</c:v>
                </c:pt>
                <c:pt idx="1396">
                  <c:v>0.17014759120022299</c:v>
                </c:pt>
                <c:pt idx="1397">
                  <c:v>0.16311813186813201</c:v>
                </c:pt>
                <c:pt idx="1398">
                  <c:v>0.110677864427115</c:v>
                </c:pt>
                <c:pt idx="1399">
                  <c:v>7.1666666666666601E-2</c:v>
                </c:pt>
                <c:pt idx="1400">
                  <c:v>0.26186487995533198</c:v>
                </c:pt>
                <c:pt idx="1401">
                  <c:v>0.27426810477657998</c:v>
                </c:pt>
                <c:pt idx="1402">
                  <c:v>0.168198162205354</c:v>
                </c:pt>
                <c:pt idx="1403">
                  <c:v>0.167284866468843</c:v>
                </c:pt>
                <c:pt idx="1404">
                  <c:v>0.17571884984025599</c:v>
                </c:pt>
                <c:pt idx="1405">
                  <c:v>0.168511344770338</c:v>
                </c:pt>
                <c:pt idx="1406">
                  <c:v>0.23629002576371</c:v>
                </c:pt>
                <c:pt idx="1407">
                  <c:v>0.26619508562918898</c:v>
                </c:pt>
                <c:pt idx="1408">
                  <c:v>0.26014620620115902</c:v>
                </c:pt>
                <c:pt idx="1409">
                  <c:v>0.28647568287808101</c:v>
                </c:pt>
                <c:pt idx="1410">
                  <c:v>0.32358751481627901</c:v>
                </c:pt>
                <c:pt idx="1411">
                  <c:v>0.38490696071674702</c:v>
                </c:pt>
                <c:pt idx="1412">
                  <c:v>0.17702279839070201</c:v>
                </c:pt>
                <c:pt idx="1413">
                  <c:v>0.20854092526690399</c:v>
                </c:pt>
                <c:pt idx="1414">
                  <c:v>0.148137931034483</c:v>
                </c:pt>
                <c:pt idx="1415">
                  <c:v>0.26344086021505397</c:v>
                </c:pt>
                <c:pt idx="1416">
                  <c:v>0.18249901458415499</c:v>
                </c:pt>
                <c:pt idx="1417">
                  <c:v>0.23443906075288901</c:v>
                </c:pt>
                <c:pt idx="1418">
                  <c:v>0.122489959839358</c:v>
                </c:pt>
                <c:pt idx="1419">
                  <c:v>0.12095400340715499</c:v>
                </c:pt>
                <c:pt idx="1420">
                  <c:v>8.21741370427614E-2</c:v>
                </c:pt>
                <c:pt idx="1421">
                  <c:v>0.31582981985435099</c:v>
                </c:pt>
                <c:pt idx="1422">
                  <c:v>0.38282647584973201</c:v>
                </c:pt>
                <c:pt idx="1423">
                  <c:v>0.21678321678321699</c:v>
                </c:pt>
                <c:pt idx="1424">
                  <c:v>0.327678138633059</c:v>
                </c:pt>
                <c:pt idx="1425">
                  <c:v>0.214397496087637</c:v>
                </c:pt>
                <c:pt idx="1426">
                  <c:v>0.13894324853229001</c:v>
                </c:pt>
                <c:pt idx="1427">
                  <c:v>6.8953568953568897E-2</c:v>
                </c:pt>
                <c:pt idx="1428">
                  <c:v>0.129180327868853</c:v>
                </c:pt>
                <c:pt idx="1429">
                  <c:v>8.8543319581085494E-2</c:v>
                </c:pt>
                <c:pt idx="1430">
                  <c:v>0.10692068429238</c:v>
                </c:pt>
                <c:pt idx="1431">
                  <c:v>7.58027143330023E-2</c:v>
                </c:pt>
                <c:pt idx="1432">
                  <c:v>0.112934740132864</c:v>
                </c:pt>
                <c:pt idx="1433">
                  <c:v>0.17067189798921101</c:v>
                </c:pt>
                <c:pt idx="1434">
                  <c:v>0.210893854748603</c:v>
                </c:pt>
                <c:pt idx="1435">
                  <c:v>0.14901772879731701</c:v>
                </c:pt>
                <c:pt idx="1436">
                  <c:v>0.22742969906265501</c:v>
                </c:pt>
                <c:pt idx="1437">
                  <c:v>0.254381306425917</c:v>
                </c:pt>
                <c:pt idx="1438">
                  <c:v>0.26068773234200798</c:v>
                </c:pt>
                <c:pt idx="1439">
                  <c:v>9.9720781810929499E-2</c:v>
                </c:pt>
                <c:pt idx="1440">
                  <c:v>1.6806722689075598E-2</c:v>
                </c:pt>
                <c:pt idx="1441">
                  <c:v>0.22202486678507999</c:v>
                </c:pt>
                <c:pt idx="1442">
                  <c:v>5.3816793893129801E-2</c:v>
                </c:pt>
                <c:pt idx="1443">
                  <c:v>6.2609713282621299E-2</c:v>
                </c:pt>
                <c:pt idx="1444">
                  <c:v>6.18007458710709E-2</c:v>
                </c:pt>
                <c:pt idx="1445">
                  <c:v>8.6168802474591397E-2</c:v>
                </c:pt>
                <c:pt idx="1446">
                  <c:v>3.3214957175683998E-2</c:v>
                </c:pt>
                <c:pt idx="1447">
                  <c:v>0.13628899835796399</c:v>
                </c:pt>
                <c:pt idx="1448">
                  <c:v>8.7928464977645407E-2</c:v>
                </c:pt>
                <c:pt idx="1449">
                  <c:v>0.14121422840331599</c:v>
                </c:pt>
                <c:pt idx="1450">
                  <c:v>0.27947019867549699</c:v>
                </c:pt>
                <c:pt idx="1451">
                  <c:v>0.29270186335403697</c:v>
                </c:pt>
                <c:pt idx="1452">
                  <c:v>0.236914600550964</c:v>
                </c:pt>
                <c:pt idx="1453">
                  <c:v>7.8233927188226193E-2</c:v>
                </c:pt>
                <c:pt idx="1454">
                  <c:v>7.4001566170712699E-2</c:v>
                </c:pt>
                <c:pt idx="1455">
                  <c:v>0.113819156714599</c:v>
                </c:pt>
                <c:pt idx="1456">
                  <c:v>0.25355272999252099</c:v>
                </c:pt>
                <c:pt idx="1457">
                  <c:v>0.22228538942581</c:v>
                </c:pt>
                <c:pt idx="1458">
                  <c:v>0.24483775811209499</c:v>
                </c:pt>
                <c:pt idx="1459">
                  <c:v>0.242540494458653</c:v>
                </c:pt>
                <c:pt idx="1460">
                  <c:v>0.22192513368983999</c:v>
                </c:pt>
                <c:pt idx="1461">
                  <c:v>0.157874905802562</c:v>
                </c:pt>
                <c:pt idx="1462">
                  <c:v>7.2164948453608296E-2</c:v>
                </c:pt>
                <c:pt idx="1463">
                  <c:v>0.113940165499682</c:v>
                </c:pt>
                <c:pt idx="1464">
                  <c:v>5.3431372549019598E-2</c:v>
                </c:pt>
                <c:pt idx="1465">
                  <c:v>0.18083462132921199</c:v>
                </c:pt>
                <c:pt idx="1466">
                  <c:v>0.27254098360655798</c:v>
                </c:pt>
                <c:pt idx="1467">
                  <c:v>0.230987055016181</c:v>
                </c:pt>
                <c:pt idx="1468">
                  <c:v>0.27970297029703001</c:v>
                </c:pt>
                <c:pt idx="1469">
                  <c:v>0.183164983164983</c:v>
                </c:pt>
                <c:pt idx="1470">
                  <c:v>0.14278296988577399</c:v>
                </c:pt>
                <c:pt idx="1471">
                  <c:v>0.32559598494353897</c:v>
                </c:pt>
                <c:pt idx="1472">
                  <c:v>0.31712328767123299</c:v>
                </c:pt>
                <c:pt idx="1473">
                  <c:v>0.30978809283552</c:v>
                </c:pt>
                <c:pt idx="1474">
                  <c:v>0.116431451612903</c:v>
                </c:pt>
                <c:pt idx="1475">
                  <c:v>0.23411371237458201</c:v>
                </c:pt>
                <c:pt idx="1476">
                  <c:v>0.311935330480266</c:v>
                </c:pt>
                <c:pt idx="1477">
                  <c:v>0.17364746945898801</c:v>
                </c:pt>
                <c:pt idx="1478">
                  <c:v>0.15388349514563099</c:v>
                </c:pt>
                <c:pt idx="1479">
                  <c:v>0.18276828957430599</c:v>
                </c:pt>
                <c:pt idx="1480">
                  <c:v>0.19948630136986301</c:v>
                </c:pt>
                <c:pt idx="1481">
                  <c:v>0.16882556131260801</c:v>
                </c:pt>
                <c:pt idx="1482">
                  <c:v>0.21146853146853101</c:v>
                </c:pt>
                <c:pt idx="1483">
                  <c:v>0.27060198714202199</c:v>
                </c:pt>
                <c:pt idx="1484">
                  <c:v>0.25034106412005502</c:v>
                </c:pt>
                <c:pt idx="1485">
                  <c:v>0.204576976421636</c:v>
                </c:pt>
                <c:pt idx="1486">
                  <c:v>0.13746223564954699</c:v>
                </c:pt>
                <c:pt idx="1487">
                  <c:v>0.38512763596004501</c:v>
                </c:pt>
                <c:pt idx="1488">
                  <c:v>0.36294027565084203</c:v>
                </c:pt>
                <c:pt idx="1489">
                  <c:v>0.13891797556718999</c:v>
                </c:pt>
                <c:pt idx="1490">
                  <c:v>8.6447118429385794E-2</c:v>
                </c:pt>
                <c:pt idx="1491">
                  <c:v>7.9053373615306996E-2</c:v>
                </c:pt>
                <c:pt idx="1492">
                  <c:v>0.37707182320442001</c:v>
                </c:pt>
                <c:pt idx="1493">
                  <c:v>0.350848827809216</c:v>
                </c:pt>
                <c:pt idx="1494">
                  <c:v>0.207650273224044</c:v>
                </c:pt>
                <c:pt idx="1495">
                  <c:v>6.4180107526881705E-2</c:v>
                </c:pt>
                <c:pt idx="1496">
                  <c:v>5.8221369161868299E-2</c:v>
                </c:pt>
                <c:pt idx="1497">
                  <c:v>7.36301369863014E-2</c:v>
                </c:pt>
                <c:pt idx="1498">
                  <c:v>0.311911584117888</c:v>
                </c:pt>
                <c:pt idx="1499">
                  <c:v>0.24</c:v>
                </c:pt>
                <c:pt idx="1500">
                  <c:v>0.18842686827566199</c:v>
                </c:pt>
                <c:pt idx="1501">
                  <c:v>0.11495673671199</c:v>
                </c:pt>
                <c:pt idx="1502">
                  <c:v>0.10701256586947699</c:v>
                </c:pt>
                <c:pt idx="1503">
                  <c:v>7.1299819747646404E-2</c:v>
                </c:pt>
                <c:pt idx="1504">
                  <c:v>0.188159437280188</c:v>
                </c:pt>
                <c:pt idx="1505">
                  <c:v>0.26656151419558399</c:v>
                </c:pt>
                <c:pt idx="1506">
                  <c:v>0.17749275961936301</c:v>
                </c:pt>
                <c:pt idx="1507">
                  <c:v>0.29099099099099102</c:v>
                </c:pt>
                <c:pt idx="1508">
                  <c:v>9.3355075417855898E-2</c:v>
                </c:pt>
                <c:pt idx="1509">
                  <c:v>9.3882752761257501E-2</c:v>
                </c:pt>
                <c:pt idx="1510">
                  <c:v>0.21332335329341301</c:v>
                </c:pt>
                <c:pt idx="1511">
                  <c:v>0.136179775280899</c:v>
                </c:pt>
                <c:pt idx="1512">
                  <c:v>0.20265638389031701</c:v>
                </c:pt>
                <c:pt idx="1513">
                  <c:v>0.17143962848297201</c:v>
                </c:pt>
                <c:pt idx="1514">
                  <c:v>0.190769230769231</c:v>
                </c:pt>
                <c:pt idx="1515">
                  <c:v>0.23807947019867601</c:v>
                </c:pt>
                <c:pt idx="1516">
                  <c:v>0.17657657657657699</c:v>
                </c:pt>
                <c:pt idx="1517">
                  <c:v>0.15170427268362999</c:v>
                </c:pt>
                <c:pt idx="1518">
                  <c:v>0.150876460767947</c:v>
                </c:pt>
                <c:pt idx="1519">
                  <c:v>0.21668029435813599</c:v>
                </c:pt>
                <c:pt idx="1520">
                  <c:v>0.14209274673008301</c:v>
                </c:pt>
                <c:pt idx="1521">
                  <c:v>0.21204188481675401</c:v>
                </c:pt>
                <c:pt idx="1522">
                  <c:v>0.266766020864382</c:v>
                </c:pt>
                <c:pt idx="1523">
                  <c:v>0.272799052506909</c:v>
                </c:pt>
                <c:pt idx="1524">
                  <c:v>0.23992172211350299</c:v>
                </c:pt>
                <c:pt idx="1525">
                  <c:v>0.36271186440677999</c:v>
                </c:pt>
                <c:pt idx="1526">
                  <c:v>0.17036553524804199</c:v>
                </c:pt>
                <c:pt idx="1527">
                  <c:v>0.15306122448979601</c:v>
                </c:pt>
                <c:pt idx="1528">
                  <c:v>0.25510923185341799</c:v>
                </c:pt>
                <c:pt idx="1529">
                  <c:v>0.20946626384692901</c:v>
                </c:pt>
                <c:pt idx="1530">
                  <c:v>0.19727891156462601</c:v>
                </c:pt>
                <c:pt idx="1531">
                  <c:v>0.105555555555556</c:v>
                </c:pt>
                <c:pt idx="1532">
                  <c:v>9.6247240618101595E-2</c:v>
                </c:pt>
                <c:pt idx="1533">
                  <c:v>0.143525741029641</c:v>
                </c:pt>
                <c:pt idx="1534">
                  <c:v>0.14874225300765601</c:v>
                </c:pt>
                <c:pt idx="1535">
                  <c:v>0.13179448994787801</c:v>
                </c:pt>
                <c:pt idx="1536">
                  <c:v>7.4600798403193502E-2</c:v>
                </c:pt>
                <c:pt idx="1537">
                  <c:v>0.16467576791808899</c:v>
                </c:pt>
                <c:pt idx="1538">
                  <c:v>5.5936386070742999E-2</c:v>
                </c:pt>
                <c:pt idx="1539">
                  <c:v>6.5508505247918999E-2</c:v>
                </c:pt>
                <c:pt idx="1540">
                  <c:v>0.306958473625141</c:v>
                </c:pt>
                <c:pt idx="1541">
                  <c:v>0.16789667896679</c:v>
                </c:pt>
                <c:pt idx="1542">
                  <c:v>0.17758186397984899</c:v>
                </c:pt>
                <c:pt idx="1543">
                  <c:v>0.37803921568627502</c:v>
                </c:pt>
                <c:pt idx="1544">
                  <c:v>0.20622445771769901</c:v>
                </c:pt>
                <c:pt idx="1545">
                  <c:v>0.26567550096961901</c:v>
                </c:pt>
                <c:pt idx="1546">
                  <c:v>9.6881959910913099E-2</c:v>
                </c:pt>
                <c:pt idx="1547">
                  <c:v>7.7287066246056801E-2</c:v>
                </c:pt>
                <c:pt idx="1548">
                  <c:v>6.5689314914011795E-2</c:v>
                </c:pt>
                <c:pt idx="1549">
                  <c:v>6.9755198736509594E-2</c:v>
                </c:pt>
                <c:pt idx="1550">
                  <c:v>5.1608579088471898E-2</c:v>
                </c:pt>
                <c:pt idx="1551">
                  <c:v>8.8875077688004997E-2</c:v>
                </c:pt>
                <c:pt idx="1552">
                  <c:v>0.310446659283869</c:v>
                </c:pt>
                <c:pt idx="1553">
                  <c:v>9.8824786324786307E-2</c:v>
                </c:pt>
                <c:pt idx="1554">
                  <c:v>0.14135667396061299</c:v>
                </c:pt>
                <c:pt idx="1555">
                  <c:v>0.29398410896708299</c:v>
                </c:pt>
                <c:pt idx="1556">
                  <c:v>0.197897897897898</c:v>
                </c:pt>
                <c:pt idx="1557">
                  <c:v>0.29941560673771001</c:v>
                </c:pt>
                <c:pt idx="1558">
                  <c:v>0.16109422492401199</c:v>
                </c:pt>
                <c:pt idx="1559">
                  <c:v>0.10387323943662</c:v>
                </c:pt>
                <c:pt idx="1560">
                  <c:v>0.168563816904819</c:v>
                </c:pt>
                <c:pt idx="1561">
                  <c:v>0.45880574452002998</c:v>
                </c:pt>
                <c:pt idx="1562">
                  <c:v>0.25348725348725398</c:v>
                </c:pt>
                <c:pt idx="1563">
                  <c:v>0.168214090660841</c:v>
                </c:pt>
                <c:pt idx="1564">
                  <c:v>0.22697606961566399</c:v>
                </c:pt>
                <c:pt idx="1565">
                  <c:v>0.17622523461939499</c:v>
                </c:pt>
                <c:pt idx="1566">
                  <c:v>0.200801749271137</c:v>
                </c:pt>
                <c:pt idx="1567">
                  <c:v>0.18331846565566501</c:v>
                </c:pt>
                <c:pt idx="1568">
                  <c:v>8.6367739993981493E-2</c:v>
                </c:pt>
                <c:pt idx="1569">
                  <c:v>8.8707140610254795E-2</c:v>
                </c:pt>
                <c:pt idx="1570">
                  <c:v>0.335056876938987</c:v>
                </c:pt>
                <c:pt idx="1571">
                  <c:v>0.19902200488997601</c:v>
                </c:pt>
                <c:pt idx="1572">
                  <c:v>0.38552278820375302</c:v>
                </c:pt>
                <c:pt idx="1573">
                  <c:v>0.22707889125799599</c:v>
                </c:pt>
                <c:pt idx="1574">
                  <c:v>0.18105356352368299</c:v>
                </c:pt>
                <c:pt idx="1575">
                  <c:v>0.15374087591240901</c:v>
                </c:pt>
                <c:pt idx="1576">
                  <c:v>0.41339869281045799</c:v>
                </c:pt>
                <c:pt idx="1577">
                  <c:v>0.27102803738317799</c:v>
                </c:pt>
                <c:pt idx="1578">
                  <c:v>0.31462333825701599</c:v>
                </c:pt>
                <c:pt idx="1579">
                  <c:v>0.34153005464480901</c:v>
                </c:pt>
                <c:pt idx="1580">
                  <c:v>0.32041666666666702</c:v>
                </c:pt>
                <c:pt idx="1581">
                  <c:v>0.30203442879499298</c:v>
                </c:pt>
                <c:pt idx="1582">
                  <c:v>7.4342701722574803E-2</c:v>
                </c:pt>
                <c:pt idx="1583">
                  <c:v>9.7539734378401702E-2</c:v>
                </c:pt>
                <c:pt idx="1584">
                  <c:v>0.11684707188454101</c:v>
                </c:pt>
                <c:pt idx="1585">
                  <c:v>0.227777777777778</c:v>
                </c:pt>
                <c:pt idx="1586">
                  <c:v>0.15595463137996199</c:v>
                </c:pt>
                <c:pt idx="1587">
                  <c:v>0.21194249907851101</c:v>
                </c:pt>
                <c:pt idx="1588">
                  <c:v>7.79783393501806E-2</c:v>
                </c:pt>
                <c:pt idx="1589">
                  <c:v>4.5715849986312597E-2</c:v>
                </c:pt>
                <c:pt idx="1590">
                  <c:v>0.16838487972508601</c:v>
                </c:pt>
                <c:pt idx="1591">
                  <c:v>0.152548588192153</c:v>
                </c:pt>
                <c:pt idx="1592">
                  <c:v>0.20866256950541401</c:v>
                </c:pt>
                <c:pt idx="1593">
                  <c:v>0.30963222416812602</c:v>
                </c:pt>
                <c:pt idx="1594">
                  <c:v>6.9858329262335206E-2</c:v>
                </c:pt>
                <c:pt idx="1595">
                  <c:v>4.7491039426523302E-2</c:v>
                </c:pt>
                <c:pt idx="1596">
                  <c:v>7.8887627695800197E-2</c:v>
                </c:pt>
                <c:pt idx="1597">
                  <c:v>0.30147817119284998</c:v>
                </c:pt>
                <c:pt idx="1598">
                  <c:v>0.26709296606000998</c:v>
                </c:pt>
                <c:pt idx="1599">
                  <c:v>0.122038299253489</c:v>
                </c:pt>
                <c:pt idx="1600">
                  <c:v>0.195975232198142</c:v>
                </c:pt>
                <c:pt idx="1601">
                  <c:v>9.3570308416100298E-2</c:v>
                </c:pt>
                <c:pt idx="1602">
                  <c:v>0.181036728314665</c:v>
                </c:pt>
                <c:pt idx="1603">
                  <c:v>0.24638403990025001</c:v>
                </c:pt>
                <c:pt idx="1604">
                  <c:v>0.26189436927106102</c:v>
                </c:pt>
                <c:pt idx="1605">
                  <c:v>0.26472513089005301</c:v>
                </c:pt>
                <c:pt idx="1606">
                  <c:v>0.38753514526710497</c:v>
                </c:pt>
                <c:pt idx="1607">
                  <c:v>0.26931665922286802</c:v>
                </c:pt>
                <c:pt idx="1608">
                  <c:v>0.35348649738008903</c:v>
                </c:pt>
                <c:pt idx="1609">
                  <c:v>0.209399167162404</c:v>
                </c:pt>
                <c:pt idx="1610">
                  <c:v>0.140422378658763</c:v>
                </c:pt>
                <c:pt idx="1611">
                  <c:v>0.156433529097704</c:v>
                </c:pt>
                <c:pt idx="1612">
                  <c:v>0.32396788990825798</c:v>
                </c:pt>
                <c:pt idx="1613">
                  <c:v>0.22501427755568301</c:v>
                </c:pt>
                <c:pt idx="1614">
                  <c:v>0.19667053813395299</c:v>
                </c:pt>
                <c:pt idx="1615">
                  <c:v>0.258225616921269</c:v>
                </c:pt>
                <c:pt idx="1616">
                  <c:v>0.202565632458234</c:v>
                </c:pt>
                <c:pt idx="1617">
                  <c:v>0.28686019862490503</c:v>
                </c:pt>
                <c:pt idx="1618">
                  <c:v>0.397007654836465</c:v>
                </c:pt>
                <c:pt idx="1619">
                  <c:v>0.270081967213115</c:v>
                </c:pt>
                <c:pt idx="1620">
                  <c:v>0.177878395860285</c:v>
                </c:pt>
                <c:pt idx="1621">
                  <c:v>0.18908819133034399</c:v>
                </c:pt>
                <c:pt idx="1622">
                  <c:v>0.202757502027575</c:v>
                </c:pt>
                <c:pt idx="1623">
                  <c:v>0.31744518589132598</c:v>
                </c:pt>
                <c:pt idx="1624">
                  <c:v>0.16175586289837601</c:v>
                </c:pt>
                <c:pt idx="1625">
                  <c:v>0.12354085603112799</c:v>
                </c:pt>
                <c:pt idx="1626">
                  <c:v>0.13768115942028999</c:v>
                </c:pt>
                <c:pt idx="1627">
                  <c:v>0.116618075801749</c:v>
                </c:pt>
                <c:pt idx="1628">
                  <c:v>0.18703855619360099</c:v>
                </c:pt>
                <c:pt idx="1629">
                  <c:v>0.176245210727969</c:v>
                </c:pt>
                <c:pt idx="1630">
                  <c:v>0.183856502242153</c:v>
                </c:pt>
                <c:pt idx="1631">
                  <c:v>0.14190476190476201</c:v>
                </c:pt>
                <c:pt idx="1632">
                  <c:v>0.13809082483781299</c:v>
                </c:pt>
                <c:pt idx="1633">
                  <c:v>0.29388201019665</c:v>
                </c:pt>
                <c:pt idx="1634">
                  <c:v>0.31389578163771698</c:v>
                </c:pt>
                <c:pt idx="1635">
                  <c:v>0.44532979194333799</c:v>
                </c:pt>
                <c:pt idx="1636">
                  <c:v>0.25989208633093502</c:v>
                </c:pt>
                <c:pt idx="1637">
                  <c:v>0.22656960873521401</c:v>
                </c:pt>
                <c:pt idx="1638">
                  <c:v>0.32892873997168498</c:v>
                </c:pt>
                <c:pt idx="1639">
                  <c:v>0.13700873362445401</c:v>
                </c:pt>
                <c:pt idx="1640">
                  <c:v>0.105927552140505</c:v>
                </c:pt>
                <c:pt idx="1641">
                  <c:v>0.17755914734129699</c:v>
                </c:pt>
                <c:pt idx="1642">
                  <c:v>6.8838352796558103E-2</c:v>
                </c:pt>
                <c:pt idx="1643">
                  <c:v>8.7584783249778794E-2</c:v>
                </c:pt>
                <c:pt idx="1644">
                  <c:v>0.119848771266541</c:v>
                </c:pt>
                <c:pt idx="1645">
                  <c:v>2.87451630735212E-2</c:v>
                </c:pt>
                <c:pt idx="1646">
                  <c:v>0.111609646662928</c:v>
                </c:pt>
                <c:pt idx="1647">
                  <c:v>0.207228915662651</c:v>
                </c:pt>
                <c:pt idx="1648">
                  <c:v>0.26634059582036501</c:v>
                </c:pt>
                <c:pt idx="1649">
                  <c:v>0.21149203283438001</c:v>
                </c:pt>
                <c:pt idx="1650">
                  <c:v>0.30642633228840199</c:v>
                </c:pt>
                <c:pt idx="1651">
                  <c:v>0.19032023289665201</c:v>
                </c:pt>
                <c:pt idx="1652">
                  <c:v>0.174913693901036</c:v>
                </c:pt>
                <c:pt idx="1653">
                  <c:v>0.346586646661666</c:v>
                </c:pt>
                <c:pt idx="1654">
                  <c:v>0.91666666666666696</c:v>
                </c:pt>
                <c:pt idx="1655">
                  <c:v>0.16283716283716301</c:v>
                </c:pt>
                <c:pt idx="1656">
                  <c:v>0.207062600321027</c:v>
                </c:pt>
                <c:pt idx="1657">
                  <c:v>0.27105882352941202</c:v>
                </c:pt>
                <c:pt idx="1658">
                  <c:v>0.12626995645863601</c:v>
                </c:pt>
                <c:pt idx="1659">
                  <c:v>0.18651946542707701</c:v>
                </c:pt>
                <c:pt idx="1660">
                  <c:v>9.0909090909090801E-2</c:v>
                </c:pt>
                <c:pt idx="1661">
                  <c:v>0.174940898345154</c:v>
                </c:pt>
                <c:pt idx="1662">
                  <c:v>0.228386500231161</c:v>
                </c:pt>
                <c:pt idx="1663">
                  <c:v>0.38164251207729499</c:v>
                </c:pt>
                <c:pt idx="1664">
                  <c:v>0.122870605291772</c:v>
                </c:pt>
                <c:pt idx="1665">
                  <c:v>7.4089068825911E-2</c:v>
                </c:pt>
                <c:pt idx="1666">
                  <c:v>0.13376835236541601</c:v>
                </c:pt>
                <c:pt idx="1667">
                  <c:v>0.18009168303863801</c:v>
                </c:pt>
                <c:pt idx="1668">
                  <c:v>0.25731197771587699</c:v>
                </c:pt>
                <c:pt idx="1669">
                  <c:v>0.23906824683285699</c:v>
                </c:pt>
                <c:pt idx="1670">
                  <c:v>7.9132099553286497E-2</c:v>
                </c:pt>
                <c:pt idx="1671">
                  <c:v>0.128308823529412</c:v>
                </c:pt>
                <c:pt idx="1672">
                  <c:v>7.0662313432835702E-2</c:v>
                </c:pt>
                <c:pt idx="1673">
                  <c:v>0.26848767488341102</c:v>
                </c:pt>
                <c:pt idx="1674">
                  <c:v>0.28169893816364799</c:v>
                </c:pt>
                <c:pt idx="1675">
                  <c:v>0.39409030544488599</c:v>
                </c:pt>
                <c:pt idx="1676">
                  <c:v>0.30528846153846201</c:v>
                </c:pt>
                <c:pt idx="1677">
                  <c:v>0.27902400629673402</c:v>
                </c:pt>
                <c:pt idx="1678">
                  <c:v>0.405616224648986</c:v>
                </c:pt>
                <c:pt idx="1679">
                  <c:v>1</c:v>
                </c:pt>
                <c:pt idx="1680">
                  <c:v>0.18412242945958901</c:v>
                </c:pt>
                <c:pt idx="1681">
                  <c:v>7.7893977641543502E-2</c:v>
                </c:pt>
                <c:pt idx="1682">
                  <c:v>0.31106870229007699</c:v>
                </c:pt>
                <c:pt idx="1683">
                  <c:v>9.5899257345818598E-2</c:v>
                </c:pt>
                <c:pt idx="1684">
                  <c:v>0.122308892355694</c:v>
                </c:pt>
                <c:pt idx="1685">
                  <c:v>0.180661577608142</c:v>
                </c:pt>
                <c:pt idx="1686">
                  <c:v>0.26840178934526299</c:v>
                </c:pt>
                <c:pt idx="1687">
                  <c:v>0.279593639575972</c:v>
                </c:pt>
                <c:pt idx="1688">
                  <c:v>0.24471992653810801</c:v>
                </c:pt>
                <c:pt idx="1689">
                  <c:v>0.15232809127351199</c:v>
                </c:pt>
                <c:pt idx="1690">
                  <c:v>0.25749817117776203</c:v>
                </c:pt>
                <c:pt idx="1691">
                  <c:v>0.190597853857946</c:v>
                </c:pt>
                <c:pt idx="1692">
                  <c:v>9.2923076923076803E-2</c:v>
                </c:pt>
                <c:pt idx="1693">
                  <c:v>8.5030208100246002E-2</c:v>
                </c:pt>
                <c:pt idx="1694">
                  <c:v>7.7721661054994395E-2</c:v>
                </c:pt>
                <c:pt idx="1695">
                  <c:v>0.21854008060904601</c:v>
                </c:pt>
                <c:pt idx="1696">
                  <c:v>0.23529411764705899</c:v>
                </c:pt>
                <c:pt idx="1697">
                  <c:v>0.30932058723113698</c:v>
                </c:pt>
                <c:pt idx="1698">
                  <c:v>0.24247311827956999</c:v>
                </c:pt>
                <c:pt idx="1699">
                  <c:v>0.12085843373494</c:v>
                </c:pt>
                <c:pt idx="1700">
                  <c:v>0.36734693877551</c:v>
                </c:pt>
                <c:pt idx="1701">
                  <c:v>0.17728531855955701</c:v>
                </c:pt>
                <c:pt idx="1702">
                  <c:v>0.207338795867474</c:v>
                </c:pt>
                <c:pt idx="1703">
                  <c:v>0.21393697292498901</c:v>
                </c:pt>
                <c:pt idx="1704">
                  <c:v>5.4737516005121702E-2</c:v>
                </c:pt>
                <c:pt idx="1705">
                  <c:v>7.2041166380789001E-2</c:v>
                </c:pt>
                <c:pt idx="1706">
                  <c:v>0.12121212121212099</c:v>
                </c:pt>
                <c:pt idx="1707">
                  <c:v>0.26580509954593101</c:v>
                </c:pt>
                <c:pt idx="1708">
                  <c:v>0.30650964998364399</c:v>
                </c:pt>
                <c:pt idx="1709">
                  <c:v>0.255430410297667</c:v>
                </c:pt>
                <c:pt idx="1710">
                  <c:v>1</c:v>
                </c:pt>
                <c:pt idx="1711">
                  <c:v>0.116959064327485</c:v>
                </c:pt>
                <c:pt idx="1712">
                  <c:v>0.24569583931133501</c:v>
                </c:pt>
                <c:pt idx="1713">
                  <c:v>0.17330508474576301</c:v>
                </c:pt>
                <c:pt idx="1714">
                  <c:v>0.20061728395061701</c:v>
                </c:pt>
                <c:pt idx="1715">
                  <c:v>0.15023696682464499</c:v>
                </c:pt>
                <c:pt idx="1716">
                  <c:v>0.25626740947075199</c:v>
                </c:pt>
                <c:pt idx="1717">
                  <c:v>0.144108761329305</c:v>
                </c:pt>
                <c:pt idx="1718">
                  <c:v>0.14293390650188101</c:v>
                </c:pt>
                <c:pt idx="1719">
                  <c:v>7.2027627035027103E-2</c:v>
                </c:pt>
                <c:pt idx="1720">
                  <c:v>0.84375</c:v>
                </c:pt>
                <c:pt idx="1721">
                  <c:v>0.184777826660801</c:v>
                </c:pt>
                <c:pt idx="1722">
                  <c:v>0.19829186780542199</c:v>
                </c:pt>
                <c:pt idx="1723">
                  <c:v>0.169558929862618</c:v>
                </c:pt>
                <c:pt idx="1724">
                  <c:v>0.18638265500190199</c:v>
                </c:pt>
                <c:pt idx="1725">
                  <c:v>0.234840871021776</c:v>
                </c:pt>
                <c:pt idx="1726">
                  <c:v>0.23175621491579801</c:v>
                </c:pt>
                <c:pt idx="1727">
                  <c:v>0.18895506226313</c:v>
                </c:pt>
                <c:pt idx="1728">
                  <c:v>0.232271762208068</c:v>
                </c:pt>
                <c:pt idx="1729">
                  <c:v>0.28522099447513799</c:v>
                </c:pt>
                <c:pt idx="1730">
                  <c:v>8.54981913844131E-2</c:v>
                </c:pt>
                <c:pt idx="1731">
                  <c:v>0.141772771792361</c:v>
                </c:pt>
                <c:pt idx="1732">
                  <c:v>0.14281240212965901</c:v>
                </c:pt>
                <c:pt idx="1733">
                  <c:v>0.30617977528089901</c:v>
                </c:pt>
                <c:pt idx="1734">
                  <c:v>0.31202384895660801</c:v>
                </c:pt>
                <c:pt idx="1735">
                  <c:v>0.38321917808219103</c:v>
                </c:pt>
                <c:pt idx="1736">
                  <c:v>7.0249090400223896E-2</c:v>
                </c:pt>
                <c:pt idx="1737">
                  <c:v>7.2144682524080905E-2</c:v>
                </c:pt>
                <c:pt idx="1738">
                  <c:v>7.0288362512873306E-2</c:v>
                </c:pt>
                <c:pt idx="1739">
                  <c:v>1</c:v>
                </c:pt>
                <c:pt idx="1740">
                  <c:v>0.13518518518518499</c:v>
                </c:pt>
                <c:pt idx="1741">
                  <c:v>0.25912017167382001</c:v>
                </c:pt>
                <c:pt idx="1742">
                  <c:v>0.14239577216676499</c:v>
                </c:pt>
                <c:pt idx="1743">
                  <c:v>8.0964970257766E-2</c:v>
                </c:pt>
                <c:pt idx="1744">
                  <c:v>0.11111111111111099</c:v>
                </c:pt>
                <c:pt idx="1745">
                  <c:v>8.1819784870393E-2</c:v>
                </c:pt>
                <c:pt idx="1746">
                  <c:v>8.0577938316198999E-2</c:v>
                </c:pt>
                <c:pt idx="1747">
                  <c:v>0.13467794404684499</c:v>
                </c:pt>
                <c:pt idx="1748">
                  <c:v>0.103133903133903</c:v>
                </c:pt>
                <c:pt idx="1749">
                  <c:v>0.21105527638190999</c:v>
                </c:pt>
                <c:pt idx="1750">
                  <c:v>0.27134724857685</c:v>
                </c:pt>
                <c:pt idx="1751">
                  <c:v>0.135939582407819</c:v>
                </c:pt>
                <c:pt idx="1752">
                  <c:v>0.19759734879867499</c:v>
                </c:pt>
                <c:pt idx="1753">
                  <c:v>0.31224714968738498</c:v>
                </c:pt>
                <c:pt idx="1754">
                  <c:v>0.17418677859391399</c:v>
                </c:pt>
                <c:pt idx="1755">
                  <c:v>0.15170746449078301</c:v>
                </c:pt>
                <c:pt idx="1756">
                  <c:v>0.14031485284052</c:v>
                </c:pt>
                <c:pt idx="1757">
                  <c:v>6.8724832214764997E-2</c:v>
                </c:pt>
                <c:pt idx="1758">
                  <c:v>0.34088127294981702</c:v>
                </c:pt>
                <c:pt idx="1759">
                  <c:v>0.299614643545279</c:v>
                </c:pt>
                <c:pt idx="1760">
                  <c:v>0.34483973230010601</c:v>
                </c:pt>
                <c:pt idx="1761">
                  <c:v>0.27809215844785801</c:v>
                </c:pt>
                <c:pt idx="1762">
                  <c:v>0.26057906458797297</c:v>
                </c:pt>
                <c:pt idx="1763">
                  <c:v>0.16824742268041301</c:v>
                </c:pt>
                <c:pt idx="1764">
                  <c:v>0.28369565217391302</c:v>
                </c:pt>
                <c:pt idx="1765">
                  <c:v>0.34351713859910599</c:v>
                </c:pt>
                <c:pt idx="1766">
                  <c:v>0.161384690394929</c:v>
                </c:pt>
                <c:pt idx="1767">
                  <c:v>0.128503822351657</c:v>
                </c:pt>
                <c:pt idx="1768">
                  <c:v>0.20853612879071501</c:v>
                </c:pt>
                <c:pt idx="1769">
                  <c:v>7.4504306028439798E-2</c:v>
                </c:pt>
                <c:pt idx="1770">
                  <c:v>0.30421555845284698</c:v>
                </c:pt>
                <c:pt idx="1771">
                  <c:v>0.24251207729468599</c:v>
                </c:pt>
                <c:pt idx="1772">
                  <c:v>0.20887949260042299</c:v>
                </c:pt>
                <c:pt idx="1773">
                  <c:v>0.13692242475625299</c:v>
                </c:pt>
                <c:pt idx="1774">
                  <c:v>0.20917225950783</c:v>
                </c:pt>
                <c:pt idx="1775">
                  <c:v>0.26361585562359002</c:v>
                </c:pt>
                <c:pt idx="1776">
                  <c:v>9.99676480103526E-2</c:v>
                </c:pt>
                <c:pt idx="1777">
                  <c:v>0.140599675850892</c:v>
                </c:pt>
                <c:pt idx="1778">
                  <c:v>0.28958333333333403</c:v>
                </c:pt>
                <c:pt idx="1779">
                  <c:v>0.277008310249307</c:v>
                </c:pt>
                <c:pt idx="1780">
                  <c:v>0.26944226237234897</c:v>
                </c:pt>
                <c:pt idx="1781">
                  <c:v>0.14349930843706801</c:v>
                </c:pt>
                <c:pt idx="1782">
                  <c:v>0.12711083819465799</c:v>
                </c:pt>
                <c:pt idx="1783">
                  <c:v>0.12085201793722</c:v>
                </c:pt>
                <c:pt idx="1784">
                  <c:v>0.165453849099962</c:v>
                </c:pt>
                <c:pt idx="1785">
                  <c:v>7.65883376849434E-2</c:v>
                </c:pt>
                <c:pt idx="1786">
                  <c:v>8.5415179633594907E-2</c:v>
                </c:pt>
                <c:pt idx="1787">
                  <c:v>0.114050768680729</c:v>
                </c:pt>
                <c:pt idx="1788">
                  <c:v>0.16883662326753501</c:v>
                </c:pt>
                <c:pt idx="1789">
                  <c:v>0.14940402794903401</c:v>
                </c:pt>
                <c:pt idx="1790">
                  <c:v>0.122544708296687</c:v>
                </c:pt>
                <c:pt idx="1791">
                  <c:v>0.105661881977671</c:v>
                </c:pt>
                <c:pt idx="1792">
                  <c:v>7.0273837017486102E-2</c:v>
                </c:pt>
                <c:pt idx="1793">
                  <c:v>0.23559388475107801</c:v>
                </c:pt>
                <c:pt idx="1794">
                  <c:v>0.225019069412663</c:v>
                </c:pt>
                <c:pt idx="1795">
                  <c:v>0.26736763049192702</c:v>
                </c:pt>
                <c:pt idx="1796">
                  <c:v>0.17854406130268199</c:v>
                </c:pt>
                <c:pt idx="1797">
                  <c:v>0.239804241435563</c:v>
                </c:pt>
                <c:pt idx="1798">
                  <c:v>0.23840551935607501</c:v>
                </c:pt>
                <c:pt idx="1799">
                  <c:v>0.26250000000000001</c:v>
                </c:pt>
                <c:pt idx="1800">
                  <c:v>0.25447525447525499</c:v>
                </c:pt>
                <c:pt idx="1801">
                  <c:v>0.226255458515283</c:v>
                </c:pt>
                <c:pt idx="1802">
                  <c:v>0.30584958217270197</c:v>
                </c:pt>
                <c:pt idx="1803">
                  <c:v>0.24673735725938101</c:v>
                </c:pt>
                <c:pt idx="1804">
                  <c:v>0.23476778866638301</c:v>
                </c:pt>
                <c:pt idx="1805">
                  <c:v>8.0238162744542096E-2</c:v>
                </c:pt>
                <c:pt idx="1806">
                  <c:v>0.12669929309407299</c:v>
                </c:pt>
                <c:pt idx="1807">
                  <c:v>0.156288532675709</c:v>
                </c:pt>
                <c:pt idx="1808">
                  <c:v>0.23238512035011</c:v>
                </c:pt>
                <c:pt idx="1809">
                  <c:v>0.25168431183830597</c:v>
                </c:pt>
                <c:pt idx="1810">
                  <c:v>0.195297504798465</c:v>
                </c:pt>
                <c:pt idx="1811">
                  <c:v>0.152978056426332</c:v>
                </c:pt>
                <c:pt idx="1812">
                  <c:v>0.212415130940834</c:v>
                </c:pt>
                <c:pt idx="1813">
                  <c:v>0.20795214637579201</c:v>
                </c:pt>
                <c:pt idx="1814">
                  <c:v>0.191601049868767</c:v>
                </c:pt>
                <c:pt idx="1815">
                  <c:v>0.19051580698835299</c:v>
                </c:pt>
                <c:pt idx="1816">
                  <c:v>0.122625928984311</c:v>
                </c:pt>
                <c:pt idx="1817">
                  <c:v>0.384157679434734</c:v>
                </c:pt>
                <c:pt idx="1818">
                  <c:v>0.29420505200594399</c:v>
                </c:pt>
                <c:pt idx="1819">
                  <c:v>0.23529411764705899</c:v>
                </c:pt>
                <c:pt idx="1820">
                  <c:v>0.42314335060449099</c:v>
                </c:pt>
                <c:pt idx="1821">
                  <c:v>0.27550540667606999</c:v>
                </c:pt>
                <c:pt idx="1822">
                  <c:v>0.26155150487494699</c:v>
                </c:pt>
                <c:pt idx="1823">
                  <c:v>0.181522622595502</c:v>
                </c:pt>
                <c:pt idx="1824">
                  <c:v>0.15540540540540601</c:v>
                </c:pt>
                <c:pt idx="1825">
                  <c:v>0.17125292740046799</c:v>
                </c:pt>
                <c:pt idx="1826">
                  <c:v>0.20988593155893501</c:v>
                </c:pt>
                <c:pt idx="1827">
                  <c:v>0.19404861693210401</c:v>
                </c:pt>
                <c:pt idx="1828">
                  <c:v>0.29594721960414699</c:v>
                </c:pt>
                <c:pt idx="1829">
                  <c:v>0.23702492848385801</c:v>
                </c:pt>
                <c:pt idx="1830">
                  <c:v>0.33678756476684002</c:v>
                </c:pt>
                <c:pt idx="1831">
                  <c:v>0.17664670658682599</c:v>
                </c:pt>
                <c:pt idx="1832">
                  <c:v>0.33531914893616999</c:v>
                </c:pt>
                <c:pt idx="1833">
                  <c:v>0.19374293252921199</c:v>
                </c:pt>
                <c:pt idx="1834">
                  <c:v>0.226330338631652</c:v>
                </c:pt>
                <c:pt idx="1835">
                  <c:v>0.107013132159821</c:v>
                </c:pt>
                <c:pt idx="1836">
                  <c:v>0.14147909967845701</c:v>
                </c:pt>
                <c:pt idx="1837">
                  <c:v>9.9940334128878205E-2</c:v>
                </c:pt>
                <c:pt idx="1838">
                  <c:v>0.30308146897425098</c:v>
                </c:pt>
                <c:pt idx="1839">
                  <c:v>0.19992469879518099</c:v>
                </c:pt>
                <c:pt idx="1840">
                  <c:v>0.24886363636363701</c:v>
                </c:pt>
                <c:pt idx="1841">
                  <c:v>0.17546106557377</c:v>
                </c:pt>
                <c:pt idx="1842">
                  <c:v>0.173285198555957</c:v>
                </c:pt>
                <c:pt idx="1843">
                  <c:v>0.17013394129381601</c:v>
                </c:pt>
                <c:pt idx="1844">
                  <c:v>0.176945431062318</c:v>
                </c:pt>
                <c:pt idx="1845">
                  <c:v>0.15326292986731599</c:v>
                </c:pt>
                <c:pt idx="1846">
                  <c:v>9.8601649336679906E-2</c:v>
                </c:pt>
                <c:pt idx="1847">
                  <c:v>0.38736263736263699</c:v>
                </c:pt>
                <c:pt idx="1848">
                  <c:v>0.16390858944050399</c:v>
                </c:pt>
                <c:pt idx="1849">
                  <c:v>0.233009708737864</c:v>
                </c:pt>
                <c:pt idx="1850">
                  <c:v>0.23535564853556501</c:v>
                </c:pt>
                <c:pt idx="1851">
                  <c:v>0.165720013364518</c:v>
                </c:pt>
                <c:pt idx="1852">
                  <c:v>0.18840125391849499</c:v>
                </c:pt>
                <c:pt idx="1853">
                  <c:v>0.127279493859323</c:v>
                </c:pt>
                <c:pt idx="1854">
                  <c:v>8.8420476320832095E-2</c:v>
                </c:pt>
                <c:pt idx="1855">
                  <c:v>0.110671936758893</c:v>
                </c:pt>
                <c:pt idx="1856">
                  <c:v>5.3054101221640497E-2</c:v>
                </c:pt>
                <c:pt idx="1857">
                  <c:v>5.32618972581154E-2</c:v>
                </c:pt>
                <c:pt idx="1858">
                  <c:v>0.16994022203245099</c:v>
                </c:pt>
                <c:pt idx="1859">
                  <c:v>0.27150886294855198</c:v>
                </c:pt>
                <c:pt idx="1860">
                  <c:v>0.24950980392156899</c:v>
                </c:pt>
                <c:pt idx="1861">
                  <c:v>0.409728718428438</c:v>
                </c:pt>
                <c:pt idx="1862">
                  <c:v>0.16314057357780901</c:v>
                </c:pt>
                <c:pt idx="1863">
                  <c:v>0.20280735721200399</c:v>
                </c:pt>
                <c:pt idx="1864">
                  <c:v>0.25567703952901599</c:v>
                </c:pt>
                <c:pt idx="1865">
                  <c:v>0.12133295357448</c:v>
                </c:pt>
                <c:pt idx="1866">
                  <c:v>0.11462907326092001</c:v>
                </c:pt>
                <c:pt idx="1867">
                  <c:v>0.19317829457364399</c:v>
                </c:pt>
                <c:pt idx="1868">
                  <c:v>0.160197869101979</c:v>
                </c:pt>
                <c:pt idx="1869">
                  <c:v>0.144544431946007</c:v>
                </c:pt>
                <c:pt idx="1870">
                  <c:v>0.17677111716621299</c:v>
                </c:pt>
                <c:pt idx="1871">
                  <c:v>0.234634851771511</c:v>
                </c:pt>
                <c:pt idx="1872">
                  <c:v>0.25741684147437799</c:v>
                </c:pt>
                <c:pt idx="1873">
                  <c:v>0.27559055118110198</c:v>
                </c:pt>
                <c:pt idx="1874">
                  <c:v>0.109176470588235</c:v>
                </c:pt>
                <c:pt idx="1875">
                  <c:v>0.103825136612022</c:v>
                </c:pt>
                <c:pt idx="1876">
                  <c:v>0.118494795836669</c:v>
                </c:pt>
                <c:pt idx="1877">
                  <c:v>0.257743362831859</c:v>
                </c:pt>
                <c:pt idx="1878">
                  <c:v>0.30739644970414198</c:v>
                </c:pt>
                <c:pt idx="1879">
                  <c:v>0.33183712728438602</c:v>
                </c:pt>
                <c:pt idx="1880">
                  <c:v>0.228727556596409</c:v>
                </c:pt>
                <c:pt idx="1881">
                  <c:v>0.26852141294154402</c:v>
                </c:pt>
                <c:pt idx="1882">
                  <c:v>0.29217516152189499</c:v>
                </c:pt>
                <c:pt idx="1883">
                  <c:v>6.9611307420494706E-2</c:v>
                </c:pt>
                <c:pt idx="1884">
                  <c:v>0.10459810459810499</c:v>
                </c:pt>
                <c:pt idx="1885">
                  <c:v>0.101783060921248</c:v>
                </c:pt>
                <c:pt idx="1886">
                  <c:v>7.6193058568329697E-2</c:v>
                </c:pt>
                <c:pt idx="1887">
                  <c:v>0.1474609375</c:v>
                </c:pt>
                <c:pt idx="1888">
                  <c:v>4.7127718906860003E-2</c:v>
                </c:pt>
                <c:pt idx="1889">
                  <c:v>0.21109770808202699</c:v>
                </c:pt>
                <c:pt idx="1890">
                  <c:v>0.17266187050359699</c:v>
                </c:pt>
                <c:pt idx="1891">
                  <c:v>0.29647749510763199</c:v>
                </c:pt>
                <c:pt idx="1892">
                  <c:v>3.9393055150277197E-2</c:v>
                </c:pt>
                <c:pt idx="1893">
                  <c:v>0.122844827586207</c:v>
                </c:pt>
                <c:pt idx="1894">
                  <c:v>0.14385847797062801</c:v>
                </c:pt>
                <c:pt idx="1895">
                  <c:v>0.14117213416881699</c:v>
                </c:pt>
                <c:pt idx="1896">
                  <c:v>0.10539568345323801</c:v>
                </c:pt>
                <c:pt idx="1897">
                  <c:v>0.15686274509803899</c:v>
                </c:pt>
                <c:pt idx="1898">
                  <c:v>0.166760563380282</c:v>
                </c:pt>
                <c:pt idx="1899">
                  <c:v>0.17562478603218101</c:v>
                </c:pt>
                <c:pt idx="1900">
                  <c:v>0.210431003259689</c:v>
                </c:pt>
                <c:pt idx="1901">
                  <c:v>0.11633256654617199</c:v>
                </c:pt>
                <c:pt idx="1902">
                  <c:v>0.20545746388443001</c:v>
                </c:pt>
                <c:pt idx="1903">
                  <c:v>0.15382344257455</c:v>
                </c:pt>
                <c:pt idx="1904">
                  <c:v>0.24697845507094099</c:v>
                </c:pt>
                <c:pt idx="1905">
                  <c:v>0.23765996343692899</c:v>
                </c:pt>
                <c:pt idx="1906">
                  <c:v>0.350902184235518</c:v>
                </c:pt>
                <c:pt idx="1907">
                  <c:v>0.269553072625698</c:v>
                </c:pt>
                <c:pt idx="1908">
                  <c:v>0.18328840970350399</c:v>
                </c:pt>
                <c:pt idx="1909">
                  <c:v>0.30229007633587801</c:v>
                </c:pt>
                <c:pt idx="1910">
                  <c:v>8.2401412595644305E-2</c:v>
                </c:pt>
                <c:pt idx="1911">
                  <c:v>7.8732820871185605E-2</c:v>
                </c:pt>
                <c:pt idx="1912">
                  <c:v>6.9957686882933606E-2</c:v>
                </c:pt>
                <c:pt idx="1913">
                  <c:v>0.18216175359032499</c:v>
                </c:pt>
                <c:pt idx="1914">
                  <c:v>0.228201099764336</c:v>
                </c:pt>
                <c:pt idx="1915">
                  <c:v>0.146942800788955</c:v>
                </c:pt>
                <c:pt idx="1916">
                  <c:v>0.37628336755646802</c:v>
                </c:pt>
                <c:pt idx="1917">
                  <c:v>0.251854744240531</c:v>
                </c:pt>
                <c:pt idx="1918">
                  <c:v>0.44758735440931802</c:v>
                </c:pt>
                <c:pt idx="1919">
                  <c:v>0.32903225806451603</c:v>
                </c:pt>
                <c:pt idx="1920">
                  <c:v>0.20068807339449601</c:v>
                </c:pt>
                <c:pt idx="1921">
                  <c:v>0.34032476319350502</c:v>
                </c:pt>
                <c:pt idx="1922">
                  <c:v>0.15078843626806801</c:v>
                </c:pt>
                <c:pt idx="1923">
                  <c:v>0.16977680204903101</c:v>
                </c:pt>
                <c:pt idx="1924">
                  <c:v>0.20558526440879399</c:v>
                </c:pt>
                <c:pt idx="1925">
                  <c:v>0.18956254796623201</c:v>
                </c:pt>
                <c:pt idx="1926">
                  <c:v>0.216444981862152</c:v>
                </c:pt>
                <c:pt idx="1927">
                  <c:v>0.27421150278293099</c:v>
                </c:pt>
                <c:pt idx="1928">
                  <c:v>0.19246861924686201</c:v>
                </c:pt>
                <c:pt idx="1929">
                  <c:v>0.19250814332247601</c:v>
                </c:pt>
                <c:pt idx="1930">
                  <c:v>0.21667829727843699</c:v>
                </c:pt>
                <c:pt idx="1931">
                  <c:v>0.23226056611089599</c:v>
                </c:pt>
                <c:pt idx="1932">
                  <c:v>0.19361888111888101</c:v>
                </c:pt>
                <c:pt idx="1933">
                  <c:v>0.22931143398610199</c:v>
                </c:pt>
                <c:pt idx="1934">
                  <c:v>0.16744980777445601</c:v>
                </c:pt>
                <c:pt idx="1935">
                  <c:v>0.23001949317738801</c:v>
                </c:pt>
                <c:pt idx="1936">
                  <c:v>0.188207266229899</c:v>
                </c:pt>
                <c:pt idx="1937">
                  <c:v>0.19318181818181801</c:v>
                </c:pt>
                <c:pt idx="1938">
                  <c:v>0.20703125</c:v>
                </c:pt>
                <c:pt idx="1939">
                  <c:v>0.36218678815489702</c:v>
                </c:pt>
                <c:pt idx="1940">
                  <c:v>0.31128791645947301</c:v>
                </c:pt>
                <c:pt idx="1941">
                  <c:v>0.12654120700843599</c:v>
                </c:pt>
                <c:pt idx="1942">
                  <c:v>0.305097451274363</c:v>
                </c:pt>
                <c:pt idx="1943">
                  <c:v>9.0370370370370406E-2</c:v>
                </c:pt>
                <c:pt idx="1944">
                  <c:v>8.3596667624246002E-2</c:v>
                </c:pt>
                <c:pt idx="1945">
                  <c:v>0.123484848484848</c:v>
                </c:pt>
                <c:pt idx="1946">
                  <c:v>0.252424242424242</c:v>
                </c:pt>
                <c:pt idx="1947">
                  <c:v>0.19549577729121101</c:v>
                </c:pt>
                <c:pt idx="1948">
                  <c:v>0.21632653061224499</c:v>
                </c:pt>
                <c:pt idx="1949">
                  <c:v>0.14137291280148401</c:v>
                </c:pt>
                <c:pt idx="1950">
                  <c:v>0.138135003479471</c:v>
                </c:pt>
                <c:pt idx="1951">
                  <c:v>0.229982466393922</c:v>
                </c:pt>
                <c:pt idx="1952">
                  <c:v>0.20955882352941199</c:v>
                </c:pt>
                <c:pt idx="1953">
                  <c:v>0.26394934705183998</c:v>
                </c:pt>
                <c:pt idx="1954">
                  <c:v>0.18513646826701799</c:v>
                </c:pt>
                <c:pt idx="1955">
                  <c:v>9.7622027534417996E-2</c:v>
                </c:pt>
                <c:pt idx="1956">
                  <c:v>4.7000276472214497E-2</c:v>
                </c:pt>
                <c:pt idx="1957">
                  <c:v>7.59493670886075E-2</c:v>
                </c:pt>
                <c:pt idx="1958">
                  <c:v>0.242334687846325</c:v>
                </c:pt>
                <c:pt idx="1959">
                  <c:v>0.24016736401673699</c:v>
                </c:pt>
                <c:pt idx="1960">
                  <c:v>0.34482758620689702</c:v>
                </c:pt>
                <c:pt idx="1961">
                  <c:v>0.18459434822242499</c:v>
                </c:pt>
                <c:pt idx="1962">
                  <c:v>0.17577334489736901</c:v>
                </c:pt>
                <c:pt idx="1963">
                  <c:v>0.18292066700353701</c:v>
                </c:pt>
                <c:pt idx="1964">
                  <c:v>0.27924379677038202</c:v>
                </c:pt>
                <c:pt idx="1965">
                  <c:v>0.14817001180637601</c:v>
                </c:pt>
                <c:pt idx="1966">
                  <c:v>0.283821478382148</c:v>
                </c:pt>
                <c:pt idx="1967">
                  <c:v>0.13262508567511999</c:v>
                </c:pt>
                <c:pt idx="1968">
                  <c:v>5.5538877214049799E-2</c:v>
                </c:pt>
                <c:pt idx="1969">
                  <c:v>0.12431243124312399</c:v>
                </c:pt>
                <c:pt idx="1970">
                  <c:v>0.29465020576131701</c:v>
                </c:pt>
                <c:pt idx="1971">
                  <c:v>0.14785100286533001</c:v>
                </c:pt>
                <c:pt idx="1972">
                  <c:v>0.228634850166482</c:v>
                </c:pt>
                <c:pt idx="1973">
                  <c:v>4.2795566502463099E-2</c:v>
                </c:pt>
                <c:pt idx="1974">
                  <c:v>0.104745166959578</c:v>
                </c:pt>
                <c:pt idx="1975">
                  <c:v>9.1894060995184698E-2</c:v>
                </c:pt>
                <c:pt idx="1976">
                  <c:v>0.34155251141552501</c:v>
                </c:pt>
                <c:pt idx="1977">
                  <c:v>0.242633517495396</c:v>
                </c:pt>
                <c:pt idx="1978">
                  <c:v>0.27129060579455699</c:v>
                </c:pt>
                <c:pt idx="1979">
                  <c:v>0.28961114335461402</c:v>
                </c:pt>
                <c:pt idx="1980">
                  <c:v>0.20429483459083</c:v>
                </c:pt>
                <c:pt idx="1981">
                  <c:v>0.28155339805825302</c:v>
                </c:pt>
                <c:pt idx="1982">
                  <c:v>0.20977596741344201</c:v>
                </c:pt>
                <c:pt idx="1983">
                  <c:v>0.14404079031230099</c:v>
                </c:pt>
                <c:pt idx="1984">
                  <c:v>0.14685314685314699</c:v>
                </c:pt>
                <c:pt idx="1985">
                  <c:v>0.102918104800753</c:v>
                </c:pt>
                <c:pt idx="1986">
                  <c:v>0.17468661544682601</c:v>
                </c:pt>
                <c:pt idx="1987">
                  <c:v>0.14492277357870501</c:v>
                </c:pt>
                <c:pt idx="1988">
                  <c:v>0.24534270650263601</c:v>
                </c:pt>
                <c:pt idx="1989">
                  <c:v>0.11163465023559301</c:v>
                </c:pt>
                <c:pt idx="1990">
                  <c:v>0.230348598769652</c:v>
                </c:pt>
                <c:pt idx="1991">
                  <c:v>0.22048539695598501</c:v>
                </c:pt>
                <c:pt idx="1992">
                  <c:v>9.96015936254981E-2</c:v>
                </c:pt>
                <c:pt idx="1993">
                  <c:v>0.29418672930123402</c:v>
                </c:pt>
                <c:pt idx="1994">
                  <c:v>0.127952755905512</c:v>
                </c:pt>
                <c:pt idx="1995">
                  <c:v>7.7823951643369901E-2</c:v>
                </c:pt>
                <c:pt idx="1996">
                  <c:v>0.15370898716119799</c:v>
                </c:pt>
                <c:pt idx="1997">
                  <c:v>0.133379888268157</c:v>
                </c:pt>
                <c:pt idx="1998">
                  <c:v>9.3072824156305606E-2</c:v>
                </c:pt>
                <c:pt idx="1999">
                  <c:v>7.7164804469273804E-2</c:v>
                </c:pt>
                <c:pt idx="2000">
                  <c:v>7.4596774193548501E-2</c:v>
                </c:pt>
                <c:pt idx="2001">
                  <c:v>9.6350963509635207E-2</c:v>
                </c:pt>
                <c:pt idx="2002">
                  <c:v>8.5376532399299598E-2</c:v>
                </c:pt>
                <c:pt idx="2003">
                  <c:v>0.165805340223945</c:v>
                </c:pt>
                <c:pt idx="2004">
                  <c:v>7.6981132075471706E-2</c:v>
                </c:pt>
                <c:pt idx="2005">
                  <c:v>0.16604127579737399</c:v>
                </c:pt>
                <c:pt idx="2006">
                  <c:v>0.290689886135298</c:v>
                </c:pt>
                <c:pt idx="2007">
                  <c:v>0.13023782559456401</c:v>
                </c:pt>
                <c:pt idx="2008">
                  <c:v>0.30192572214580499</c:v>
                </c:pt>
                <c:pt idx="2009">
                  <c:v>0.17022202873313</c:v>
                </c:pt>
                <c:pt idx="2010">
                  <c:v>9.9779492833517197E-2</c:v>
                </c:pt>
                <c:pt idx="2011">
                  <c:v>0.17715959004392401</c:v>
                </c:pt>
                <c:pt idx="2012">
                  <c:v>0.33113311331133199</c:v>
                </c:pt>
                <c:pt idx="2013">
                  <c:v>0.28278688524590201</c:v>
                </c:pt>
                <c:pt idx="2014">
                  <c:v>0.29391504018369702</c:v>
                </c:pt>
                <c:pt idx="2015">
                  <c:v>0.26711309523809601</c:v>
                </c:pt>
                <c:pt idx="2016">
                  <c:v>0.142296368989205</c:v>
                </c:pt>
                <c:pt idx="2017">
                  <c:v>0.28102710413694798</c:v>
                </c:pt>
                <c:pt idx="2018">
                  <c:v>0.30301240401653901</c:v>
                </c:pt>
                <c:pt idx="2019">
                  <c:v>0.101884159106769</c:v>
                </c:pt>
                <c:pt idx="2020">
                  <c:v>0.21377049180327901</c:v>
                </c:pt>
                <c:pt idx="2021">
                  <c:v>0.113535353535354</c:v>
                </c:pt>
                <c:pt idx="2022">
                  <c:v>4.9100335468130502E-2</c:v>
                </c:pt>
                <c:pt idx="2023">
                  <c:v>7.2522522522522601E-2</c:v>
                </c:pt>
                <c:pt idx="2024">
                  <c:v>0.21837270341207399</c:v>
                </c:pt>
                <c:pt idx="2025">
                  <c:v>0.22589052997393599</c:v>
                </c:pt>
                <c:pt idx="2026">
                  <c:v>0.35824175824175902</c:v>
                </c:pt>
                <c:pt idx="2027">
                  <c:v>0.25333993072736299</c:v>
                </c:pt>
                <c:pt idx="2028">
                  <c:v>0.129748684979544</c:v>
                </c:pt>
                <c:pt idx="2029">
                  <c:v>0.24959393611261499</c:v>
                </c:pt>
                <c:pt idx="2030">
                  <c:v>0.29596042868920103</c:v>
                </c:pt>
                <c:pt idx="2031">
                  <c:v>0.244320446392985</c:v>
                </c:pt>
                <c:pt idx="2032">
                  <c:v>0.31506849315068503</c:v>
                </c:pt>
                <c:pt idx="2033">
                  <c:v>0.372325249643367</c:v>
                </c:pt>
                <c:pt idx="2034">
                  <c:v>0.26661129568106301</c:v>
                </c:pt>
                <c:pt idx="2035">
                  <c:v>0.40686550365785101</c:v>
                </c:pt>
                <c:pt idx="2036">
                  <c:v>7.4424898511501997E-2</c:v>
                </c:pt>
                <c:pt idx="2037">
                  <c:v>1.5658061785865499E-2</c:v>
                </c:pt>
                <c:pt idx="2038">
                  <c:v>0.136916186820218</c:v>
                </c:pt>
                <c:pt idx="2039">
                  <c:v>0.223705501618123</c:v>
                </c:pt>
                <c:pt idx="2040">
                  <c:v>0.18259335489561901</c:v>
                </c:pt>
                <c:pt idx="2041">
                  <c:v>0.12971926427880001</c:v>
                </c:pt>
                <c:pt idx="2042">
                  <c:v>8.3589600223651098E-2</c:v>
                </c:pt>
                <c:pt idx="2043">
                  <c:v>5.3143227478937197E-2</c:v>
                </c:pt>
                <c:pt idx="2044">
                  <c:v>6.2449959967974401E-2</c:v>
                </c:pt>
                <c:pt idx="2045">
                  <c:v>0.28966300643695603</c:v>
                </c:pt>
                <c:pt idx="2046">
                  <c:v>0.26798825256975101</c:v>
                </c:pt>
                <c:pt idx="2047">
                  <c:v>0.33977580208736002</c:v>
                </c:pt>
                <c:pt idx="2048">
                  <c:v>0.31583298883836303</c:v>
                </c:pt>
                <c:pt idx="2049">
                  <c:v>0.23153803442532001</c:v>
                </c:pt>
                <c:pt idx="2050">
                  <c:v>0.24292353189691601</c:v>
                </c:pt>
                <c:pt idx="2051">
                  <c:v>0.22765414082451699</c:v>
                </c:pt>
                <c:pt idx="2052">
                  <c:v>0.22910467946984001</c:v>
                </c:pt>
                <c:pt idx="2053">
                  <c:v>0.27699530516432003</c:v>
                </c:pt>
                <c:pt idx="2054">
                  <c:v>0.11402985074626899</c:v>
                </c:pt>
                <c:pt idx="2055">
                  <c:v>8.9720305121685495E-2</c:v>
                </c:pt>
                <c:pt idx="2056">
                  <c:v>0.107954545454545</c:v>
                </c:pt>
                <c:pt idx="2057">
                  <c:v>0.1469013006886</c:v>
                </c:pt>
                <c:pt idx="2058">
                  <c:v>0.123260437375746</c:v>
                </c:pt>
                <c:pt idx="2059">
                  <c:v>0.15299823633157</c:v>
                </c:pt>
                <c:pt idx="2060">
                  <c:v>0.36853637160385599</c:v>
                </c:pt>
                <c:pt idx="2061">
                  <c:v>0.31976744186046502</c:v>
                </c:pt>
                <c:pt idx="2062">
                  <c:v>0.45340838023764901</c:v>
                </c:pt>
                <c:pt idx="2063">
                  <c:v>0.19753086419753099</c:v>
                </c:pt>
                <c:pt idx="2064">
                  <c:v>0.21407035175879399</c:v>
                </c:pt>
                <c:pt idx="2065">
                  <c:v>0.422163588390502</c:v>
                </c:pt>
                <c:pt idx="2066">
                  <c:v>0.39430894308943099</c:v>
                </c:pt>
                <c:pt idx="2067">
                  <c:v>0.28092042186001898</c:v>
                </c:pt>
                <c:pt idx="2068">
                  <c:v>0.44613583138173302</c:v>
                </c:pt>
                <c:pt idx="2069">
                  <c:v>0.20955011838989801</c:v>
                </c:pt>
                <c:pt idx="2070">
                  <c:v>0.142223536369013</c:v>
                </c:pt>
                <c:pt idx="2071">
                  <c:v>0.196230598669623</c:v>
                </c:pt>
                <c:pt idx="2072">
                  <c:v>0.28476821192052998</c:v>
                </c:pt>
                <c:pt idx="2073">
                  <c:v>0.20721024258760101</c:v>
                </c:pt>
                <c:pt idx="2074">
                  <c:v>0.22719349215572399</c:v>
                </c:pt>
                <c:pt idx="2075">
                  <c:v>0.15301944728761499</c:v>
                </c:pt>
                <c:pt idx="2076">
                  <c:v>5.3986710963455101E-2</c:v>
                </c:pt>
                <c:pt idx="2077">
                  <c:v>9.95644057249533E-2</c:v>
                </c:pt>
                <c:pt idx="2078">
                  <c:v>0.20297029702970301</c:v>
                </c:pt>
                <c:pt idx="2079">
                  <c:v>0.22857142857142901</c:v>
                </c:pt>
                <c:pt idx="2080">
                  <c:v>0.13725490196078399</c:v>
                </c:pt>
                <c:pt idx="2081">
                  <c:v>0.30989583333333298</c:v>
                </c:pt>
                <c:pt idx="2082">
                  <c:v>0.347713097713098</c:v>
                </c:pt>
                <c:pt idx="2083">
                  <c:v>0.32675346493070201</c:v>
                </c:pt>
                <c:pt idx="2084">
                  <c:v>0.37479541734860899</c:v>
                </c:pt>
                <c:pt idx="2085">
                  <c:v>0.125738396624473</c:v>
                </c:pt>
                <c:pt idx="2086">
                  <c:v>0.12360016590626299</c:v>
                </c:pt>
                <c:pt idx="2087">
                  <c:v>7.1360305829882106E-2</c:v>
                </c:pt>
                <c:pt idx="2088">
                  <c:v>9.7995545657015598E-2</c:v>
                </c:pt>
                <c:pt idx="2089">
                  <c:v>0.105846774193548</c:v>
                </c:pt>
                <c:pt idx="2090">
                  <c:v>0.15671641791044799</c:v>
                </c:pt>
                <c:pt idx="2091">
                  <c:v>0.183836589698046</c:v>
                </c:pt>
                <c:pt idx="2092">
                  <c:v>0.339770669885336</c:v>
                </c:pt>
                <c:pt idx="2093">
                  <c:v>0.19858870967742001</c:v>
                </c:pt>
                <c:pt idx="2094">
                  <c:v>7.1674491392801298E-2</c:v>
                </c:pt>
                <c:pt idx="2095">
                  <c:v>0.13050799887735001</c:v>
                </c:pt>
                <c:pt idx="2096">
                  <c:v>5.4640069384215097E-2</c:v>
                </c:pt>
                <c:pt idx="2097">
                  <c:v>0.300076745970836</c:v>
                </c:pt>
                <c:pt idx="2098">
                  <c:v>0.38542963885429699</c:v>
                </c:pt>
                <c:pt idx="2099">
                  <c:v>0.370398196844478</c:v>
                </c:pt>
                <c:pt idx="2100">
                  <c:v>0.18867924528301899</c:v>
                </c:pt>
                <c:pt idx="2101">
                  <c:v>0.27268663388466702</c:v>
                </c:pt>
                <c:pt idx="2102">
                  <c:v>0.153321976149915</c:v>
                </c:pt>
                <c:pt idx="2103">
                  <c:v>0.14285714285714299</c:v>
                </c:pt>
                <c:pt idx="2104">
                  <c:v>5.3437833986462402E-2</c:v>
                </c:pt>
                <c:pt idx="2105">
                  <c:v>6.6403162055336001E-2</c:v>
                </c:pt>
                <c:pt idx="2106">
                  <c:v>0.21321321321321299</c:v>
                </c:pt>
                <c:pt idx="2107">
                  <c:v>8.6070215175538006E-2</c:v>
                </c:pt>
                <c:pt idx="2108">
                  <c:v>0.145299145299145</c:v>
                </c:pt>
                <c:pt idx="2109">
                  <c:v>0.117007394519356</c:v>
                </c:pt>
                <c:pt idx="2110">
                  <c:v>0.12540610786224801</c:v>
                </c:pt>
                <c:pt idx="2111">
                  <c:v>0.17328727691422</c:v>
                </c:pt>
                <c:pt idx="2112">
                  <c:v>0.264563106796117</c:v>
                </c:pt>
                <c:pt idx="2113">
                  <c:v>0.27690802348336602</c:v>
                </c:pt>
                <c:pt idx="2114">
                  <c:v>0.23101555352241601</c:v>
                </c:pt>
                <c:pt idx="2115">
                  <c:v>0.18566775244299699</c:v>
                </c:pt>
                <c:pt idx="2116">
                  <c:v>0.286885245901639</c:v>
                </c:pt>
                <c:pt idx="2117">
                  <c:v>0.22476708074534199</c:v>
                </c:pt>
                <c:pt idx="2118">
                  <c:v>8.5547290116897004E-2</c:v>
                </c:pt>
                <c:pt idx="2119">
                  <c:v>4.9562682215743399E-2</c:v>
                </c:pt>
                <c:pt idx="2120">
                  <c:v>0.11677852348993301</c:v>
                </c:pt>
                <c:pt idx="2121">
                  <c:v>0.27272727272727298</c:v>
                </c:pt>
                <c:pt idx="2122">
                  <c:v>0.194348041646009</c:v>
                </c:pt>
                <c:pt idx="2123">
                  <c:v>0.231896934695691</c:v>
                </c:pt>
                <c:pt idx="2124">
                  <c:v>0.21085080147965499</c:v>
                </c:pt>
                <c:pt idx="2125">
                  <c:v>0.15597862391449599</c:v>
                </c:pt>
                <c:pt idx="2126">
                  <c:v>0.13455186082360701</c:v>
                </c:pt>
                <c:pt idx="2127">
                  <c:v>0.454901960784314</c:v>
                </c:pt>
                <c:pt idx="2128">
                  <c:v>0.304672163329408</c:v>
                </c:pt>
                <c:pt idx="2129">
                  <c:v>0.41510365251727599</c:v>
                </c:pt>
                <c:pt idx="2130">
                  <c:v>0.14813105676049901</c:v>
                </c:pt>
                <c:pt idx="2131">
                  <c:v>5.2562417871221997E-2</c:v>
                </c:pt>
                <c:pt idx="2132">
                  <c:v>6.9661643446118901E-2</c:v>
                </c:pt>
                <c:pt idx="2133">
                  <c:v>0.33597621407334</c:v>
                </c:pt>
                <c:pt idx="2134">
                  <c:v>0.36570862239841501</c:v>
                </c:pt>
                <c:pt idx="2135">
                  <c:v>0.34991638795986701</c:v>
                </c:pt>
                <c:pt idx="2136">
                  <c:v>0.27960526315789502</c:v>
                </c:pt>
                <c:pt idx="2137">
                  <c:v>0.394820536119946</c:v>
                </c:pt>
                <c:pt idx="2138">
                  <c:v>0.38320079522862899</c:v>
                </c:pt>
                <c:pt idx="2139">
                  <c:v>0.200690548122573</c:v>
                </c:pt>
                <c:pt idx="2140">
                  <c:v>0.187154271665642</c:v>
                </c:pt>
                <c:pt idx="2141">
                  <c:v>0.21347491761259599</c:v>
                </c:pt>
                <c:pt idx="2142">
                  <c:v>0.30560471976401199</c:v>
                </c:pt>
                <c:pt idx="2143">
                  <c:v>0.26272352132049598</c:v>
                </c:pt>
                <c:pt idx="2144">
                  <c:v>0.29883205799436202</c:v>
                </c:pt>
                <c:pt idx="2145">
                  <c:v>5.4288816503800297E-2</c:v>
                </c:pt>
                <c:pt idx="2146">
                  <c:v>8.5106382978723499E-2</c:v>
                </c:pt>
                <c:pt idx="2147">
                  <c:v>8.9399744572158504E-2</c:v>
                </c:pt>
                <c:pt idx="2148">
                  <c:v>0.37172413793103498</c:v>
                </c:pt>
                <c:pt idx="2149">
                  <c:v>8.3035714285714296E-2</c:v>
                </c:pt>
                <c:pt idx="2150">
                  <c:v>0.35125115848007399</c:v>
                </c:pt>
                <c:pt idx="2151">
                  <c:v>0.23153779322328399</c:v>
                </c:pt>
                <c:pt idx="2152">
                  <c:v>0.187124159886806</c:v>
                </c:pt>
                <c:pt idx="2153">
                  <c:v>9.7610921501706499E-2</c:v>
                </c:pt>
                <c:pt idx="2154">
                  <c:v>0.159933591588268</c:v>
                </c:pt>
                <c:pt idx="2155">
                  <c:v>0.15424164524421599</c:v>
                </c:pt>
                <c:pt idx="2156">
                  <c:v>0.19192634560906499</c:v>
                </c:pt>
                <c:pt idx="2157">
                  <c:v>0.23154164205552299</c:v>
                </c:pt>
                <c:pt idx="2158">
                  <c:v>0.21759456013599701</c:v>
                </c:pt>
                <c:pt idx="2159">
                  <c:v>0.25747915644924002</c:v>
                </c:pt>
                <c:pt idx="2160">
                  <c:v>0.23163841807909599</c:v>
                </c:pt>
                <c:pt idx="2161">
                  <c:v>0.17498895271763201</c:v>
                </c:pt>
                <c:pt idx="2162">
                  <c:v>0.22942289498580901</c:v>
                </c:pt>
                <c:pt idx="2163">
                  <c:v>0.25579627518053999</c:v>
                </c:pt>
                <c:pt idx="2164">
                  <c:v>0.17755893763055799</c:v>
                </c:pt>
                <c:pt idx="2165">
                  <c:v>0.197913043478261</c:v>
                </c:pt>
                <c:pt idx="2166">
                  <c:v>0.242588575560376</c:v>
                </c:pt>
                <c:pt idx="2167">
                  <c:v>0.20358235037134201</c:v>
                </c:pt>
                <c:pt idx="2168">
                  <c:v>0.114799446749654</c:v>
                </c:pt>
                <c:pt idx="2169">
                  <c:v>0.28165534280420002</c:v>
                </c:pt>
                <c:pt idx="2170">
                  <c:v>0.29132498921018601</c:v>
                </c:pt>
                <c:pt idx="2171">
                  <c:v>0.26285714285714301</c:v>
                </c:pt>
                <c:pt idx="2172">
                  <c:v>0.13237924865831899</c:v>
                </c:pt>
                <c:pt idx="2173">
                  <c:v>9.31744312026003E-2</c:v>
                </c:pt>
                <c:pt idx="2174">
                  <c:v>5.4300168634064103E-2</c:v>
                </c:pt>
                <c:pt idx="2175">
                  <c:v>0.33409821018815999</c:v>
                </c:pt>
                <c:pt idx="2176">
                  <c:v>0.31726354453627198</c:v>
                </c:pt>
                <c:pt idx="2177">
                  <c:v>0.29056891943489899</c:v>
                </c:pt>
                <c:pt idx="2178">
                  <c:v>0.26130895091434098</c:v>
                </c:pt>
                <c:pt idx="2179">
                  <c:v>0.230876216968011</c:v>
                </c:pt>
                <c:pt idx="2180">
                  <c:v>0.30990415335463301</c:v>
                </c:pt>
                <c:pt idx="2181">
                  <c:v>0.12797881729920599</c:v>
                </c:pt>
                <c:pt idx="2182">
                  <c:v>0.16398713826366601</c:v>
                </c:pt>
                <c:pt idx="2183">
                  <c:v>2.3178807947019899E-2</c:v>
                </c:pt>
                <c:pt idx="2184">
                  <c:v>0.32751937984496199</c:v>
                </c:pt>
                <c:pt idx="2185">
                  <c:v>0.24093123984840301</c:v>
                </c:pt>
                <c:pt idx="2186">
                  <c:v>0.194096239385362</c:v>
                </c:pt>
                <c:pt idx="2187">
                  <c:v>0.134104654220352</c:v>
                </c:pt>
                <c:pt idx="2188">
                  <c:v>0.12932195779075001</c:v>
                </c:pt>
                <c:pt idx="2189">
                  <c:v>6.9130869130869105E-2</c:v>
                </c:pt>
                <c:pt idx="2190">
                  <c:v>0.12223858615611199</c:v>
                </c:pt>
                <c:pt idx="2191">
                  <c:v>0.17954815695600501</c:v>
                </c:pt>
                <c:pt idx="2192">
                  <c:v>0.14294803817603399</c:v>
                </c:pt>
                <c:pt idx="2193">
                  <c:v>0.216911764705883</c:v>
                </c:pt>
                <c:pt idx="2194">
                  <c:v>0.43324099722991699</c:v>
                </c:pt>
                <c:pt idx="2195">
                  <c:v>0.25999266593325998</c:v>
                </c:pt>
                <c:pt idx="2196">
                  <c:v>0.29013761467889998</c:v>
                </c:pt>
                <c:pt idx="2197">
                  <c:v>0.26109660574412502</c:v>
                </c:pt>
                <c:pt idx="2198">
                  <c:v>0.26756198347107402</c:v>
                </c:pt>
                <c:pt idx="2199">
                  <c:v>0.117384843982169</c:v>
                </c:pt>
                <c:pt idx="2200">
                  <c:v>0.10981697171381</c:v>
                </c:pt>
                <c:pt idx="2201">
                  <c:v>6.7157712305025902E-2</c:v>
                </c:pt>
                <c:pt idx="2202">
                  <c:v>0.100574712643678</c:v>
                </c:pt>
                <c:pt idx="2203">
                  <c:v>0.15096570752857699</c:v>
                </c:pt>
                <c:pt idx="2204">
                  <c:v>0.106122448979592</c:v>
                </c:pt>
                <c:pt idx="2205">
                  <c:v>0.20039880358923301</c:v>
                </c:pt>
                <c:pt idx="2206">
                  <c:v>0.22976501305482999</c:v>
                </c:pt>
                <c:pt idx="2207">
                  <c:v>0.21630094043887199</c:v>
                </c:pt>
                <c:pt idx="2208">
                  <c:v>0.333486028401283</c:v>
                </c:pt>
                <c:pt idx="2209">
                  <c:v>0.29849812265331699</c:v>
                </c:pt>
                <c:pt idx="2210">
                  <c:v>0.19330357142857199</c:v>
                </c:pt>
                <c:pt idx="2211">
                  <c:v>0.12472837896566701</c:v>
                </c:pt>
                <c:pt idx="2212">
                  <c:v>8.8301210219632595E-2</c:v>
                </c:pt>
                <c:pt idx="2213">
                  <c:v>4.9560853199498101E-2</c:v>
                </c:pt>
                <c:pt idx="2214">
                  <c:v>0.25289256198347099</c:v>
                </c:pt>
                <c:pt idx="2215">
                  <c:v>0.35919899874843603</c:v>
                </c:pt>
                <c:pt idx="2216">
                  <c:v>0.23454245671887899</c:v>
                </c:pt>
                <c:pt idx="2217">
                  <c:v>0.1</c:v>
                </c:pt>
                <c:pt idx="2218">
                  <c:v>0.16879900949236501</c:v>
                </c:pt>
                <c:pt idx="2219">
                  <c:v>0.103018788262613</c:v>
                </c:pt>
                <c:pt idx="2220">
                  <c:v>0.216450216450217</c:v>
                </c:pt>
                <c:pt idx="2221">
                  <c:v>0.22332859174964501</c:v>
                </c:pt>
                <c:pt idx="2222">
                  <c:v>0.215966062475897</c:v>
                </c:pt>
                <c:pt idx="2223">
                  <c:v>0.35885416666666697</c:v>
                </c:pt>
                <c:pt idx="2224">
                  <c:v>0.28301886792452802</c:v>
                </c:pt>
                <c:pt idx="2225">
                  <c:v>0.25388765471279001</c:v>
                </c:pt>
                <c:pt idx="2226">
                  <c:v>0.31155778894472402</c:v>
                </c:pt>
                <c:pt idx="2227">
                  <c:v>0.421739130434783</c:v>
                </c:pt>
                <c:pt idx="2228">
                  <c:v>0.388973966309342</c:v>
                </c:pt>
                <c:pt idx="2229">
                  <c:v>0.16866400355082101</c:v>
                </c:pt>
                <c:pt idx="2230">
                  <c:v>0.26606683804627301</c:v>
                </c:pt>
                <c:pt idx="2231">
                  <c:v>0.1340625</c:v>
                </c:pt>
                <c:pt idx="2232">
                  <c:v>0.30132743362831899</c:v>
                </c:pt>
                <c:pt idx="2233">
                  <c:v>0.27931769722814498</c:v>
                </c:pt>
                <c:pt idx="2234">
                  <c:v>0.268947015425888</c:v>
                </c:pt>
                <c:pt idx="2235">
                  <c:v>0.419299004759844</c:v>
                </c:pt>
                <c:pt idx="2236">
                  <c:v>0.21236291126620199</c:v>
                </c:pt>
                <c:pt idx="2237">
                  <c:v>0.32671480144404402</c:v>
                </c:pt>
                <c:pt idx="2238">
                  <c:v>0.32228719948018197</c:v>
                </c:pt>
                <c:pt idx="2239">
                  <c:v>0.27644710578842302</c:v>
                </c:pt>
                <c:pt idx="2240">
                  <c:v>0.19105409153952899</c:v>
                </c:pt>
                <c:pt idx="2241">
                  <c:v>0.29465648854961901</c:v>
                </c:pt>
                <c:pt idx="2242">
                  <c:v>0.32225738396624498</c:v>
                </c:pt>
                <c:pt idx="2243">
                  <c:v>0.24026197862805901</c:v>
                </c:pt>
                <c:pt idx="2244">
                  <c:v>0.117277486910995</c:v>
                </c:pt>
                <c:pt idx="2245">
                  <c:v>7.6958525345622197E-2</c:v>
                </c:pt>
                <c:pt idx="2246">
                  <c:v>9.2713787085514698E-2</c:v>
                </c:pt>
                <c:pt idx="2247">
                  <c:v>0.14836065573770499</c:v>
                </c:pt>
                <c:pt idx="2248">
                  <c:v>0.166158536585366</c:v>
                </c:pt>
                <c:pt idx="2249">
                  <c:v>0.18669833729216201</c:v>
                </c:pt>
                <c:pt idx="2250">
                  <c:v>0.177215189873418</c:v>
                </c:pt>
                <c:pt idx="2251">
                  <c:v>0.246468926553673</c:v>
                </c:pt>
                <c:pt idx="2252">
                  <c:v>0.13655717761557201</c:v>
                </c:pt>
                <c:pt idx="2253">
                  <c:v>0.121384750219106</c:v>
                </c:pt>
                <c:pt idx="2254">
                  <c:v>0.211698113207548</c:v>
                </c:pt>
                <c:pt idx="2255">
                  <c:v>0.11123853211009201</c:v>
                </c:pt>
                <c:pt idx="2256">
                  <c:v>8.2202713487629794E-2</c:v>
                </c:pt>
                <c:pt idx="2257">
                  <c:v>0.110499576629975</c:v>
                </c:pt>
                <c:pt idx="2258">
                  <c:v>6.9597989949748695E-2</c:v>
                </c:pt>
                <c:pt idx="2259">
                  <c:v>0.293062765455404</c:v>
                </c:pt>
                <c:pt idx="2260">
                  <c:v>0.35599743425272601</c:v>
                </c:pt>
                <c:pt idx="2261">
                  <c:v>0.24097995545657</c:v>
                </c:pt>
                <c:pt idx="2262">
                  <c:v>0.39114238410595997</c:v>
                </c:pt>
                <c:pt idx="2263">
                  <c:v>0.24752475247524799</c:v>
                </c:pt>
                <c:pt idx="2264">
                  <c:v>0.25598650927487299</c:v>
                </c:pt>
                <c:pt idx="2265">
                  <c:v>0.30467196819085501</c:v>
                </c:pt>
                <c:pt idx="2266">
                  <c:v>0.17164556962025301</c:v>
                </c:pt>
                <c:pt idx="2267">
                  <c:v>0.202984038861902</c:v>
                </c:pt>
                <c:pt idx="2268">
                  <c:v>0.334975369458129</c:v>
                </c:pt>
                <c:pt idx="2269">
                  <c:v>0.18653846153846201</c:v>
                </c:pt>
                <c:pt idx="2270">
                  <c:v>0.25652841781873997</c:v>
                </c:pt>
                <c:pt idx="2271">
                  <c:v>0.25149940023990403</c:v>
                </c:pt>
                <c:pt idx="2272">
                  <c:v>0.34710743801652999</c:v>
                </c:pt>
                <c:pt idx="2273">
                  <c:v>0.35939849624060199</c:v>
                </c:pt>
                <c:pt idx="2274">
                  <c:v>0.22346666666666601</c:v>
                </c:pt>
                <c:pt idx="2275">
                  <c:v>0.11843361986628501</c:v>
                </c:pt>
                <c:pt idx="2276">
                  <c:v>0.192603441962651</c:v>
                </c:pt>
                <c:pt idx="2277">
                  <c:v>0.13674788662356999</c:v>
                </c:pt>
                <c:pt idx="2278">
                  <c:v>6.0402684563758399E-2</c:v>
                </c:pt>
                <c:pt idx="2279">
                  <c:v>9.1769847050254996E-2</c:v>
                </c:pt>
                <c:pt idx="2280">
                  <c:v>0.127754394652142</c:v>
                </c:pt>
                <c:pt idx="2281">
                  <c:v>0.13445378151260501</c:v>
                </c:pt>
                <c:pt idx="2282">
                  <c:v>0.25755115297174402</c:v>
                </c:pt>
                <c:pt idx="2283">
                  <c:v>0.173622047244095</c:v>
                </c:pt>
                <c:pt idx="2284">
                  <c:v>0.250441540091841</c:v>
                </c:pt>
                <c:pt idx="2285">
                  <c:v>0.22534081796311201</c:v>
                </c:pt>
                <c:pt idx="2286">
                  <c:v>0.38331215586615902</c:v>
                </c:pt>
                <c:pt idx="2287">
                  <c:v>0.314555765595463</c:v>
                </c:pt>
                <c:pt idx="2288">
                  <c:v>0.19485108531044901</c:v>
                </c:pt>
                <c:pt idx="2289">
                  <c:v>0.20894941634241301</c:v>
                </c:pt>
                <c:pt idx="2290">
                  <c:v>0.23269456394211999</c:v>
                </c:pt>
                <c:pt idx="2291">
                  <c:v>0.18481012658227899</c:v>
                </c:pt>
                <c:pt idx="2292">
                  <c:v>0.10491967871485899</c:v>
                </c:pt>
                <c:pt idx="2293">
                  <c:v>0.107315598548972</c:v>
                </c:pt>
                <c:pt idx="2294">
                  <c:v>8.98668639053255E-2</c:v>
                </c:pt>
                <c:pt idx="2295">
                  <c:v>0.30910511918718298</c:v>
                </c:pt>
                <c:pt idx="2296">
                  <c:v>0.22695346795434601</c:v>
                </c:pt>
                <c:pt idx="2297">
                  <c:v>0.339357429718876</c:v>
                </c:pt>
                <c:pt idx="2298">
                  <c:v>8.8113253600195202E-2</c:v>
                </c:pt>
                <c:pt idx="2299">
                  <c:v>7.4202715503631195E-2</c:v>
                </c:pt>
                <c:pt idx="2300">
                  <c:v>0.14835382784609299</c:v>
                </c:pt>
                <c:pt idx="2301">
                  <c:v>0.22431313511479101</c:v>
                </c:pt>
                <c:pt idx="2302">
                  <c:v>0.240825688073394</c:v>
                </c:pt>
                <c:pt idx="2303">
                  <c:v>0.29638364779874199</c:v>
                </c:pt>
                <c:pt idx="2304">
                  <c:v>0.27917341977309601</c:v>
                </c:pt>
                <c:pt idx="2305">
                  <c:v>0.127912741695588</c:v>
                </c:pt>
                <c:pt idx="2306">
                  <c:v>0.328395061728395</c:v>
                </c:pt>
                <c:pt idx="2307">
                  <c:v>0.31045560747663598</c:v>
                </c:pt>
                <c:pt idx="2308">
                  <c:v>0.27664201826881302</c:v>
                </c:pt>
                <c:pt idx="2309">
                  <c:v>0.28825374695015699</c:v>
                </c:pt>
                <c:pt idx="2310">
                  <c:v>0.37492391965916</c:v>
                </c:pt>
                <c:pt idx="2311">
                  <c:v>0.19051204819277101</c:v>
                </c:pt>
                <c:pt idx="2312">
                  <c:v>0.28150843532914299</c:v>
                </c:pt>
                <c:pt idx="2313">
                  <c:v>6.9049553208773304E-2</c:v>
                </c:pt>
                <c:pt idx="2314">
                  <c:v>0.115079365079365</c:v>
                </c:pt>
                <c:pt idx="2315">
                  <c:v>2.2947292936536402E-2</c:v>
                </c:pt>
                <c:pt idx="2316">
                  <c:v>0.30560644924880898</c:v>
                </c:pt>
                <c:pt idx="2317">
                  <c:v>0.29094507669470598</c:v>
                </c:pt>
                <c:pt idx="2318">
                  <c:v>0.33833646028768</c:v>
                </c:pt>
                <c:pt idx="2319">
                  <c:v>0.135259834871297</c:v>
                </c:pt>
                <c:pt idx="2320">
                  <c:v>0.13103802672147999</c:v>
                </c:pt>
                <c:pt idx="2321">
                  <c:v>4.9783549783549798E-2</c:v>
                </c:pt>
                <c:pt idx="2322">
                  <c:v>0.117117117117117</c:v>
                </c:pt>
                <c:pt idx="2323">
                  <c:v>0.24064171122994699</c:v>
                </c:pt>
                <c:pt idx="2324">
                  <c:v>0.20091848450057401</c:v>
                </c:pt>
                <c:pt idx="2325">
                  <c:v>0.10608747044917299</c:v>
                </c:pt>
                <c:pt idx="2326">
                  <c:v>0.112163146394756</c:v>
                </c:pt>
                <c:pt idx="2327">
                  <c:v>0.14140969162995601</c:v>
                </c:pt>
                <c:pt idx="2328">
                  <c:v>0.32753824756606398</c:v>
                </c:pt>
                <c:pt idx="2329">
                  <c:v>0.29810426540284402</c:v>
                </c:pt>
                <c:pt idx="2330">
                  <c:v>0.250000000000001</c:v>
                </c:pt>
                <c:pt idx="2331">
                  <c:v>0.18462980318650399</c:v>
                </c:pt>
                <c:pt idx="2332">
                  <c:v>0.24472210254200799</c:v>
                </c:pt>
                <c:pt idx="2333">
                  <c:v>0.22858617131063</c:v>
                </c:pt>
                <c:pt idx="2334">
                  <c:v>0.17538975501113599</c:v>
                </c:pt>
                <c:pt idx="2335">
                  <c:v>6.0358255451713499E-2</c:v>
                </c:pt>
                <c:pt idx="2336">
                  <c:v>0.111040407254216</c:v>
                </c:pt>
                <c:pt idx="2337">
                  <c:v>0.27762354247640197</c:v>
                </c:pt>
                <c:pt idx="2338">
                  <c:v>0.21503267973856199</c:v>
                </c:pt>
                <c:pt idx="2339">
                  <c:v>0.379922351636162</c:v>
                </c:pt>
                <c:pt idx="2340">
                  <c:v>0.207923930269414</c:v>
                </c:pt>
                <c:pt idx="2341">
                  <c:v>0.26332853025936598</c:v>
                </c:pt>
                <c:pt idx="2342">
                  <c:v>0.21152906692721099</c:v>
                </c:pt>
                <c:pt idx="2343">
                  <c:v>9.59365232026929E-2</c:v>
                </c:pt>
                <c:pt idx="2344">
                  <c:v>0.139062966278723</c:v>
                </c:pt>
                <c:pt idx="2345">
                  <c:v>0.108507223113965</c:v>
                </c:pt>
                <c:pt idx="2346">
                  <c:v>0.24412607449856699</c:v>
                </c:pt>
                <c:pt idx="2347">
                  <c:v>0.179215930304916</c:v>
                </c:pt>
                <c:pt idx="2348">
                  <c:v>0.18788558609085801</c:v>
                </c:pt>
                <c:pt idx="2349">
                  <c:v>0.353674540682414</c:v>
                </c:pt>
                <c:pt idx="2350">
                  <c:v>0.27106741573033699</c:v>
                </c:pt>
                <c:pt idx="2351">
                  <c:v>0.21371237458194001</c:v>
                </c:pt>
                <c:pt idx="2352">
                  <c:v>0.19121871153057099</c:v>
                </c:pt>
                <c:pt idx="2353">
                  <c:v>0.254165052305309</c:v>
                </c:pt>
                <c:pt idx="2354">
                  <c:v>0.18068535825545201</c:v>
                </c:pt>
                <c:pt idx="2355">
                  <c:v>0.316889905259719</c:v>
                </c:pt>
                <c:pt idx="2356">
                  <c:v>0.30753353973168202</c:v>
                </c:pt>
                <c:pt idx="2357">
                  <c:v>0.34762153685311098</c:v>
                </c:pt>
                <c:pt idx="2358">
                  <c:v>0.375000000000001</c:v>
                </c:pt>
                <c:pt idx="2359">
                  <c:v>0.229038854805726</c:v>
                </c:pt>
                <c:pt idx="2360">
                  <c:v>0.32663316582914598</c:v>
                </c:pt>
                <c:pt idx="2361">
                  <c:v>0.35921248142644902</c:v>
                </c:pt>
                <c:pt idx="2362">
                  <c:v>0.28600612870275799</c:v>
                </c:pt>
                <c:pt idx="2363">
                  <c:v>0.30727874276261402</c:v>
                </c:pt>
                <c:pt idx="2364">
                  <c:v>0.10898796886058</c:v>
                </c:pt>
                <c:pt idx="2365">
                  <c:v>7.7866514546491697E-2</c:v>
                </c:pt>
                <c:pt idx="2366">
                  <c:v>0.139354311401717</c:v>
                </c:pt>
                <c:pt idx="2367">
                  <c:v>0.32369578881206801</c:v>
                </c:pt>
                <c:pt idx="2368">
                  <c:v>0.30144307856761099</c:v>
                </c:pt>
                <c:pt idx="2369">
                  <c:v>0.227668346312414</c:v>
                </c:pt>
                <c:pt idx="2370">
                  <c:v>0.20741369552914499</c:v>
                </c:pt>
                <c:pt idx="2371">
                  <c:v>0.1450929246821</c:v>
                </c:pt>
                <c:pt idx="2372">
                  <c:v>0.15968492660222</c:v>
                </c:pt>
                <c:pt idx="2373">
                  <c:v>0.206763285024155</c:v>
                </c:pt>
                <c:pt idx="2374">
                  <c:v>0.16336633663366301</c:v>
                </c:pt>
                <c:pt idx="2375">
                  <c:v>0.25992779783393499</c:v>
                </c:pt>
                <c:pt idx="2376">
                  <c:v>0.25189980298339498</c:v>
                </c:pt>
                <c:pt idx="2377">
                  <c:v>0.28382838283828399</c:v>
                </c:pt>
                <c:pt idx="2378">
                  <c:v>0.27706093189964198</c:v>
                </c:pt>
                <c:pt idx="2379">
                  <c:v>0.243138770776962</c:v>
                </c:pt>
                <c:pt idx="2380">
                  <c:v>0.24267782426778201</c:v>
                </c:pt>
                <c:pt idx="2381">
                  <c:v>0.230898876404495</c:v>
                </c:pt>
                <c:pt idx="2382">
                  <c:v>0.175901822238751</c:v>
                </c:pt>
                <c:pt idx="2383">
                  <c:v>0.17838676318510799</c:v>
                </c:pt>
                <c:pt idx="2384">
                  <c:v>0.14409606404269501</c:v>
                </c:pt>
                <c:pt idx="2385">
                  <c:v>0.23927450296477201</c:v>
                </c:pt>
                <c:pt idx="2386">
                  <c:v>0.23280885780885799</c:v>
                </c:pt>
                <c:pt idx="2387">
                  <c:v>0.186904268545379</c:v>
                </c:pt>
                <c:pt idx="2388">
                  <c:v>0.101898380792853</c:v>
                </c:pt>
                <c:pt idx="2389">
                  <c:v>7.3206018518518504E-2</c:v>
                </c:pt>
                <c:pt idx="2390">
                  <c:v>0.144887155196433</c:v>
                </c:pt>
                <c:pt idx="2391">
                  <c:v>0.36695906432748598</c:v>
                </c:pt>
                <c:pt idx="2392">
                  <c:v>0.25925925925926002</c:v>
                </c:pt>
                <c:pt idx="2393">
                  <c:v>0.28391959798994998</c:v>
                </c:pt>
                <c:pt idx="2394">
                  <c:v>6.2906083874778501E-2</c:v>
                </c:pt>
                <c:pt idx="2395">
                  <c:v>5.2501544163063602E-2</c:v>
                </c:pt>
                <c:pt idx="2396">
                  <c:v>5.1216022889842602E-2</c:v>
                </c:pt>
                <c:pt idx="2397">
                  <c:v>0.34396447315300799</c:v>
                </c:pt>
                <c:pt idx="2398">
                  <c:v>0.21840873634945401</c:v>
                </c:pt>
                <c:pt idx="2399">
                  <c:v>0.21340460526315799</c:v>
                </c:pt>
                <c:pt idx="2400">
                  <c:v>0.194627709707823</c:v>
                </c:pt>
                <c:pt idx="2401">
                  <c:v>0.249208502939847</c:v>
                </c:pt>
                <c:pt idx="2402">
                  <c:v>0.16133866133866201</c:v>
                </c:pt>
                <c:pt idx="2403">
                  <c:v>0.14332514332514301</c:v>
                </c:pt>
                <c:pt idx="2404">
                  <c:v>0.13510520487264699</c:v>
                </c:pt>
                <c:pt idx="2405">
                  <c:v>0.125231338679827</c:v>
                </c:pt>
                <c:pt idx="2406">
                  <c:v>0.16173434273915999</c:v>
                </c:pt>
                <c:pt idx="2407">
                  <c:v>0.100545411429926</c:v>
                </c:pt>
                <c:pt idx="2408">
                  <c:v>0.144748721035209</c:v>
                </c:pt>
                <c:pt idx="2409">
                  <c:v>0.12871287128712899</c:v>
                </c:pt>
                <c:pt idx="2410">
                  <c:v>0.134561979298157</c:v>
                </c:pt>
                <c:pt idx="2411">
                  <c:v>6.1103979460847203E-2</c:v>
                </c:pt>
                <c:pt idx="2412">
                  <c:v>0.125996810207337</c:v>
                </c:pt>
                <c:pt idx="2413">
                  <c:v>0.16255707762557101</c:v>
                </c:pt>
                <c:pt idx="2414">
                  <c:v>0.15975422427035399</c:v>
                </c:pt>
                <c:pt idx="2415">
                  <c:v>0.22667143367894199</c:v>
                </c:pt>
                <c:pt idx="2416">
                  <c:v>0.23568100849547799</c:v>
                </c:pt>
                <c:pt idx="2417">
                  <c:v>0.20721333787002399</c:v>
                </c:pt>
                <c:pt idx="2418">
                  <c:v>0.120434903819348</c:v>
                </c:pt>
                <c:pt idx="2419">
                  <c:v>6.4095127610208899E-2</c:v>
                </c:pt>
                <c:pt idx="2420">
                  <c:v>8.8951975396261998E-2</c:v>
                </c:pt>
                <c:pt idx="2421">
                  <c:v>8.3245521601686107E-2</c:v>
                </c:pt>
                <c:pt idx="2422">
                  <c:v>3.1139713514635601E-2</c:v>
                </c:pt>
                <c:pt idx="2423">
                  <c:v>9.3641114982578405E-2</c:v>
                </c:pt>
                <c:pt idx="2424">
                  <c:v>9.2134831460674194E-2</c:v>
                </c:pt>
                <c:pt idx="2425">
                  <c:v>5.5891238670694898E-2</c:v>
                </c:pt>
                <c:pt idx="2426">
                  <c:v>9.7903885480572606E-2</c:v>
                </c:pt>
                <c:pt idx="2427">
                  <c:v>0.19156327543424301</c:v>
                </c:pt>
                <c:pt idx="2428">
                  <c:v>0.15756136183689601</c:v>
                </c:pt>
                <c:pt idx="2429">
                  <c:v>0.15634441087613299</c:v>
                </c:pt>
                <c:pt idx="2430">
                  <c:v>0.28159148220790098</c:v>
                </c:pt>
                <c:pt idx="2431">
                  <c:v>0.16698473282442799</c:v>
                </c:pt>
                <c:pt idx="2432">
                  <c:v>0.20156695156695201</c:v>
                </c:pt>
                <c:pt idx="2433">
                  <c:v>9.32716269134925E-2</c:v>
                </c:pt>
                <c:pt idx="2434">
                  <c:v>8.9607965152458099E-2</c:v>
                </c:pt>
                <c:pt idx="2435">
                  <c:v>5.9318637274549099E-2</c:v>
                </c:pt>
                <c:pt idx="2436">
                  <c:v>9.53412784398701E-2</c:v>
                </c:pt>
                <c:pt idx="2437">
                  <c:v>0.123376623376624</c:v>
                </c:pt>
                <c:pt idx="2438">
                  <c:v>0.14095401804898999</c:v>
                </c:pt>
                <c:pt idx="2439">
                  <c:v>9.7866666666666602E-2</c:v>
                </c:pt>
                <c:pt idx="2440">
                  <c:v>0.15344638949671799</c:v>
                </c:pt>
                <c:pt idx="2441">
                  <c:v>0.119913575801224</c:v>
                </c:pt>
                <c:pt idx="2442">
                  <c:v>0.23134328358209</c:v>
                </c:pt>
                <c:pt idx="2443">
                  <c:v>0.16730169726359501</c:v>
                </c:pt>
                <c:pt idx="2444">
                  <c:v>0.24869634977938301</c:v>
                </c:pt>
                <c:pt idx="2445">
                  <c:v>0.212618296529969</c:v>
                </c:pt>
                <c:pt idx="2446">
                  <c:v>0.15734681737061301</c:v>
                </c:pt>
                <c:pt idx="2447">
                  <c:v>0.17020391177694599</c:v>
                </c:pt>
                <c:pt idx="2448">
                  <c:v>0.176317501626545</c:v>
                </c:pt>
                <c:pt idx="2449">
                  <c:v>0.22874671340929001</c:v>
                </c:pt>
                <c:pt idx="2450">
                  <c:v>9.0357792601576697E-2</c:v>
                </c:pt>
                <c:pt idx="2451">
                  <c:v>0.179804560260586</c:v>
                </c:pt>
                <c:pt idx="2452">
                  <c:v>0.16280016280016299</c:v>
                </c:pt>
                <c:pt idx="2453">
                  <c:v>0.111263109895121</c:v>
                </c:pt>
                <c:pt idx="2454">
                  <c:v>0.130891827738217</c:v>
                </c:pt>
                <c:pt idx="2455">
                  <c:v>8.4761904761904802E-2</c:v>
                </c:pt>
                <c:pt idx="2456">
                  <c:v>7.6070901033973404E-2</c:v>
                </c:pt>
                <c:pt idx="2457">
                  <c:v>7.2672471533824501E-2</c:v>
                </c:pt>
                <c:pt idx="2458">
                  <c:v>7.9858478645438505E-2</c:v>
                </c:pt>
                <c:pt idx="2459">
                  <c:v>3.9308176100628998E-2</c:v>
                </c:pt>
                <c:pt idx="2460">
                  <c:v>0.26439351593068799</c:v>
                </c:pt>
                <c:pt idx="2461">
                  <c:v>0.22642892037127499</c:v>
                </c:pt>
                <c:pt idx="2462">
                  <c:v>0.36095764272559899</c:v>
                </c:pt>
                <c:pt idx="2463">
                  <c:v>0.36417502278942598</c:v>
                </c:pt>
                <c:pt idx="2464">
                  <c:v>0.261538461538462</c:v>
                </c:pt>
                <c:pt idx="2465">
                  <c:v>0.33445136559654998</c:v>
                </c:pt>
                <c:pt idx="2466">
                  <c:v>0.26416482707873501</c:v>
                </c:pt>
                <c:pt idx="2467">
                  <c:v>0.24175824175824201</c:v>
                </c:pt>
                <c:pt idx="2468">
                  <c:v>0.34099616858237602</c:v>
                </c:pt>
                <c:pt idx="2469">
                  <c:v>0.32559880239521</c:v>
                </c:pt>
                <c:pt idx="2470">
                  <c:v>0.20196604110813199</c:v>
                </c:pt>
                <c:pt idx="2471">
                  <c:v>0.24974721941354899</c:v>
                </c:pt>
                <c:pt idx="2472">
                  <c:v>0.112009956440572</c:v>
                </c:pt>
                <c:pt idx="2473">
                  <c:v>7.8294223826714596E-2</c:v>
                </c:pt>
                <c:pt idx="2474">
                  <c:v>4.6901648664013598E-2</c:v>
                </c:pt>
                <c:pt idx="2475">
                  <c:v>0.294205944160913</c:v>
                </c:pt>
                <c:pt idx="2476">
                  <c:v>0.211512261580382</c:v>
                </c:pt>
                <c:pt idx="2477">
                  <c:v>0.27088363109608898</c:v>
                </c:pt>
                <c:pt idx="2478">
                  <c:v>0.28087885985748201</c:v>
                </c:pt>
                <c:pt idx="2479">
                  <c:v>0.15105740181268901</c:v>
                </c:pt>
                <c:pt idx="2480">
                  <c:v>0.31355932203389902</c:v>
                </c:pt>
                <c:pt idx="2481">
                  <c:v>8.1821415866239797E-2</c:v>
                </c:pt>
                <c:pt idx="2482">
                  <c:v>0.135664335664336</c:v>
                </c:pt>
                <c:pt idx="2483">
                  <c:v>8.2546451416387501E-2</c:v>
                </c:pt>
                <c:pt idx="2484">
                  <c:v>0.23935772964899199</c:v>
                </c:pt>
                <c:pt idx="2485">
                  <c:v>0.19004665629859999</c:v>
                </c:pt>
                <c:pt idx="2486">
                  <c:v>0.185288640595903</c:v>
                </c:pt>
                <c:pt idx="2487">
                  <c:v>0.215712834405689</c:v>
                </c:pt>
                <c:pt idx="2488">
                  <c:v>0.20821114369501401</c:v>
                </c:pt>
                <c:pt idx="2489">
                  <c:v>0.1834179357022</c:v>
                </c:pt>
                <c:pt idx="2490">
                  <c:v>0.19135802469135799</c:v>
                </c:pt>
                <c:pt idx="2491">
                  <c:v>0.170148349984862</c:v>
                </c:pt>
                <c:pt idx="2492">
                  <c:v>0.12864583333333299</c:v>
                </c:pt>
                <c:pt idx="2493">
                  <c:v>0.342022613065326</c:v>
                </c:pt>
                <c:pt idx="2494">
                  <c:v>0.37374517374517402</c:v>
                </c:pt>
                <c:pt idx="2495">
                  <c:v>0.152010605391074</c:v>
                </c:pt>
                <c:pt idx="2496">
                  <c:v>0.27949676980618798</c:v>
                </c:pt>
                <c:pt idx="2497">
                  <c:v>0.30608453320947498</c:v>
                </c:pt>
                <c:pt idx="2498">
                  <c:v>0.33080357142857197</c:v>
                </c:pt>
                <c:pt idx="2499">
                  <c:v>0.21480472297910999</c:v>
                </c:pt>
                <c:pt idx="2500">
                  <c:v>0.29049034175334298</c:v>
                </c:pt>
                <c:pt idx="2501">
                  <c:v>0.30008865248227001</c:v>
                </c:pt>
                <c:pt idx="2502">
                  <c:v>0.163530713890426</c:v>
                </c:pt>
                <c:pt idx="2503">
                  <c:v>0.11519302615193</c:v>
                </c:pt>
                <c:pt idx="2504">
                  <c:v>0.140265366910371</c:v>
                </c:pt>
                <c:pt idx="2505">
                  <c:v>0.17037302725968501</c:v>
                </c:pt>
                <c:pt idx="2506">
                  <c:v>0.17221537196876299</c:v>
                </c:pt>
                <c:pt idx="2507">
                  <c:v>0.124017467248908</c:v>
                </c:pt>
                <c:pt idx="2508">
                  <c:v>0.14542046063203001</c:v>
                </c:pt>
                <c:pt idx="2509">
                  <c:v>0.21984777517564399</c:v>
                </c:pt>
                <c:pt idx="2510">
                  <c:v>8.0526519550909795E-2</c:v>
                </c:pt>
                <c:pt idx="2511">
                  <c:v>0.18734793187347901</c:v>
                </c:pt>
                <c:pt idx="2512">
                  <c:v>0.41020075963103703</c:v>
                </c:pt>
                <c:pt idx="2513">
                  <c:v>0.17522935779816601</c:v>
                </c:pt>
                <c:pt idx="2514">
                  <c:v>0.28160634605850299</c:v>
                </c:pt>
                <c:pt idx="2515">
                  <c:v>0.36203759854457301</c:v>
                </c:pt>
                <c:pt idx="2516">
                  <c:v>0.219555035128806</c:v>
                </c:pt>
                <c:pt idx="2517">
                  <c:v>0.124024526198439</c:v>
                </c:pt>
                <c:pt idx="2518">
                  <c:v>8.2644628099173598E-2</c:v>
                </c:pt>
                <c:pt idx="2519">
                  <c:v>0.14294631710362099</c:v>
                </c:pt>
                <c:pt idx="2520">
                  <c:v>0.120745920745921</c:v>
                </c:pt>
                <c:pt idx="2521">
                  <c:v>0.15763993948562799</c:v>
                </c:pt>
                <c:pt idx="2522">
                  <c:v>9.0465465465465605E-2</c:v>
                </c:pt>
                <c:pt idx="2523">
                  <c:v>0.17907523510971801</c:v>
                </c:pt>
                <c:pt idx="2524">
                  <c:v>0.24639580602883401</c:v>
                </c:pt>
                <c:pt idx="2525">
                  <c:v>0.19927536231884099</c:v>
                </c:pt>
                <c:pt idx="2526">
                  <c:v>0.24500232450023299</c:v>
                </c:pt>
                <c:pt idx="2527">
                  <c:v>0.244377162629758</c:v>
                </c:pt>
                <c:pt idx="2528">
                  <c:v>0.31873792659368999</c:v>
                </c:pt>
                <c:pt idx="2529">
                  <c:v>0.28364116094986802</c:v>
                </c:pt>
                <c:pt idx="2530">
                  <c:v>0.35976583288983499</c:v>
                </c:pt>
                <c:pt idx="2531">
                  <c:v>0.26623970722781398</c:v>
                </c:pt>
                <c:pt idx="2532">
                  <c:v>0.1455042527339</c:v>
                </c:pt>
                <c:pt idx="2533">
                  <c:v>0.14549450549450599</c:v>
                </c:pt>
                <c:pt idx="2534">
                  <c:v>6.2983720309581007E-2</c:v>
                </c:pt>
                <c:pt idx="2535">
                  <c:v>0.119910067449413</c:v>
                </c:pt>
                <c:pt idx="2536">
                  <c:v>0.106106408706167</c:v>
                </c:pt>
                <c:pt idx="2537">
                  <c:v>0.118866199329473</c:v>
                </c:pt>
                <c:pt idx="2538">
                  <c:v>0.16608557844690999</c:v>
                </c:pt>
                <c:pt idx="2539">
                  <c:v>0.209052550824703</c:v>
                </c:pt>
                <c:pt idx="2540">
                  <c:v>0.31185460553490302</c:v>
                </c:pt>
                <c:pt idx="2541">
                  <c:v>0.137484197218711</c:v>
                </c:pt>
                <c:pt idx="2542">
                  <c:v>8.9834515366430404E-2</c:v>
                </c:pt>
                <c:pt idx="2543">
                  <c:v>0.122626582278481</c:v>
                </c:pt>
                <c:pt idx="2544">
                  <c:v>0.15299742552409001</c:v>
                </c:pt>
                <c:pt idx="2545">
                  <c:v>0.24027072758037299</c:v>
                </c:pt>
                <c:pt idx="2546">
                  <c:v>8.2291246470350896E-2</c:v>
                </c:pt>
                <c:pt idx="2547">
                  <c:v>0.17583848909150099</c:v>
                </c:pt>
                <c:pt idx="2548">
                  <c:v>0.243052675238491</c:v>
                </c:pt>
                <c:pt idx="2549">
                  <c:v>0.24861407249466999</c:v>
                </c:pt>
                <c:pt idx="2550">
                  <c:v>0.27039050914483498</c:v>
                </c:pt>
                <c:pt idx="2551">
                  <c:v>0.161163522012579</c:v>
                </c:pt>
                <c:pt idx="2552">
                  <c:v>0.133333333333333</c:v>
                </c:pt>
                <c:pt idx="2553">
                  <c:v>0.26552053486150901</c:v>
                </c:pt>
                <c:pt idx="2554">
                  <c:v>0.24405377456049601</c:v>
                </c:pt>
                <c:pt idx="2555">
                  <c:v>0.24644549763033199</c:v>
                </c:pt>
                <c:pt idx="2556">
                  <c:v>0.13314267556402901</c:v>
                </c:pt>
                <c:pt idx="2557">
                  <c:v>0.12873239436619699</c:v>
                </c:pt>
                <c:pt idx="2558">
                  <c:v>0.123091305702711</c:v>
                </c:pt>
                <c:pt idx="2559">
                  <c:v>0.11638418079096</c:v>
                </c:pt>
                <c:pt idx="2560">
                  <c:v>0.105671154630763</c:v>
                </c:pt>
                <c:pt idx="2561">
                  <c:v>0.140780413159908</c:v>
                </c:pt>
                <c:pt idx="2562">
                  <c:v>0.27415869095399797</c:v>
                </c:pt>
                <c:pt idx="2563">
                  <c:v>0.17860680092439701</c:v>
                </c:pt>
                <c:pt idx="2564">
                  <c:v>0.21532742350586201</c:v>
                </c:pt>
                <c:pt idx="2565">
                  <c:v>0.42345110087045601</c:v>
                </c:pt>
                <c:pt idx="2566">
                  <c:v>0.27287581699346503</c:v>
                </c:pt>
                <c:pt idx="2567">
                  <c:v>0.16067240031274499</c:v>
                </c:pt>
                <c:pt idx="2568">
                  <c:v>0.13110539845758401</c:v>
                </c:pt>
                <c:pt idx="2569">
                  <c:v>0.33350867964229403</c:v>
                </c:pt>
                <c:pt idx="2570">
                  <c:v>0.132637075718016</c:v>
                </c:pt>
                <c:pt idx="2571">
                  <c:v>0.17405731523378601</c:v>
                </c:pt>
                <c:pt idx="2572">
                  <c:v>0.14367816091954</c:v>
                </c:pt>
                <c:pt idx="2573">
                  <c:v>8.1595648232094295E-2</c:v>
                </c:pt>
                <c:pt idx="2574">
                  <c:v>0.328280640970117</c:v>
                </c:pt>
                <c:pt idx="2575">
                  <c:v>0.29951690821256099</c:v>
                </c:pt>
                <c:pt idx="2576">
                  <c:v>0.363741339491917</c:v>
                </c:pt>
                <c:pt idx="2577">
                  <c:v>0.30799428979300503</c:v>
                </c:pt>
                <c:pt idx="2578">
                  <c:v>0.31422271223814802</c:v>
                </c:pt>
                <c:pt idx="2579">
                  <c:v>0.29979674796748002</c:v>
                </c:pt>
                <c:pt idx="2580">
                  <c:v>8.2925502990755698E-2</c:v>
                </c:pt>
                <c:pt idx="2581">
                  <c:v>9.6253426743831902E-2</c:v>
                </c:pt>
                <c:pt idx="2582">
                  <c:v>7.9782411604714401E-2</c:v>
                </c:pt>
                <c:pt idx="2583">
                  <c:v>0.26757532281205199</c:v>
                </c:pt>
                <c:pt idx="2584">
                  <c:v>0.22369976359338001</c:v>
                </c:pt>
                <c:pt idx="2585">
                  <c:v>0.25690607734806697</c:v>
                </c:pt>
                <c:pt idx="2586">
                  <c:v>0.195402298850575</c:v>
                </c:pt>
                <c:pt idx="2587">
                  <c:v>0.23529411764705899</c:v>
                </c:pt>
                <c:pt idx="2588">
                  <c:v>0.24897587619481201</c:v>
                </c:pt>
                <c:pt idx="2589">
                  <c:v>0.26768968456948</c:v>
                </c:pt>
                <c:pt idx="2590">
                  <c:v>0.186141304347826</c:v>
                </c:pt>
                <c:pt idx="2591">
                  <c:v>0.26294591484464902</c:v>
                </c:pt>
                <c:pt idx="2592">
                  <c:v>0.39493087557603701</c:v>
                </c:pt>
                <c:pt idx="2593">
                  <c:v>0.24599881446354499</c:v>
                </c:pt>
                <c:pt idx="2594">
                  <c:v>0.202317720907775</c:v>
                </c:pt>
                <c:pt idx="2595">
                  <c:v>0.100536193029491</c:v>
                </c:pt>
                <c:pt idx="2596">
                  <c:v>0.21608300907911801</c:v>
                </c:pt>
                <c:pt idx="2597">
                  <c:v>0.12541567695962</c:v>
                </c:pt>
                <c:pt idx="2598">
                  <c:v>0.25125628140703499</c:v>
                </c:pt>
                <c:pt idx="2599">
                  <c:v>0.120343839541547</c:v>
                </c:pt>
                <c:pt idx="2600">
                  <c:v>0.30864726027397299</c:v>
                </c:pt>
                <c:pt idx="2601">
                  <c:v>0.108549471661864</c:v>
                </c:pt>
                <c:pt idx="2602">
                  <c:v>0.179929266136163</c:v>
                </c:pt>
                <c:pt idx="2603">
                  <c:v>7.3520621637776506E-2</c:v>
                </c:pt>
                <c:pt idx="2604">
                  <c:v>0.24626865671641801</c:v>
                </c:pt>
                <c:pt idx="2605">
                  <c:v>0.34940554821664499</c:v>
                </c:pt>
                <c:pt idx="2606">
                  <c:v>0.35608956854178098</c:v>
                </c:pt>
                <c:pt idx="2607">
                  <c:v>0.152542372881356</c:v>
                </c:pt>
                <c:pt idx="2608">
                  <c:v>3.4682080924855502E-2</c:v>
                </c:pt>
                <c:pt idx="2609">
                  <c:v>0.114882506527415</c:v>
                </c:pt>
                <c:pt idx="2610">
                  <c:v>0.32897196261682199</c:v>
                </c:pt>
                <c:pt idx="2611">
                  <c:v>0.104231166150671</c:v>
                </c:pt>
                <c:pt idx="2612">
                  <c:v>0.127611940298508</c:v>
                </c:pt>
                <c:pt idx="2613">
                  <c:v>9.8314606741573204E-2</c:v>
                </c:pt>
                <c:pt idx="2614">
                  <c:v>0.133441822620016</c:v>
                </c:pt>
                <c:pt idx="2615">
                  <c:v>0.176343154246101</c:v>
                </c:pt>
                <c:pt idx="2616">
                  <c:v>0.11454983922829599</c:v>
                </c:pt>
                <c:pt idx="2617">
                  <c:v>0.17971442639094101</c:v>
                </c:pt>
                <c:pt idx="2618">
                  <c:v>0.19879518072289201</c:v>
                </c:pt>
                <c:pt idx="2619">
                  <c:v>0.25593667546174098</c:v>
                </c:pt>
                <c:pt idx="2620">
                  <c:v>0.21832718327183301</c:v>
                </c:pt>
                <c:pt idx="2621">
                  <c:v>0.29120409906063199</c:v>
                </c:pt>
                <c:pt idx="2622">
                  <c:v>0.41561879549966901</c:v>
                </c:pt>
                <c:pt idx="2623">
                  <c:v>0.19516407599309199</c:v>
                </c:pt>
                <c:pt idx="2624">
                  <c:v>0.37035248672139098</c:v>
                </c:pt>
                <c:pt idx="2625">
                  <c:v>0.227347611202636</c:v>
                </c:pt>
                <c:pt idx="2626">
                  <c:v>0.246404002501564</c:v>
                </c:pt>
                <c:pt idx="2627">
                  <c:v>0.38348214285714299</c:v>
                </c:pt>
                <c:pt idx="2628">
                  <c:v>0.232616940581543</c:v>
                </c:pt>
                <c:pt idx="2629">
                  <c:v>0.12205670350792901</c:v>
                </c:pt>
                <c:pt idx="2630">
                  <c:v>0.115828677839851</c:v>
                </c:pt>
                <c:pt idx="2631">
                  <c:v>6.42241379310345E-2</c:v>
                </c:pt>
                <c:pt idx="2632">
                  <c:v>0.21099290780141899</c:v>
                </c:pt>
                <c:pt idx="2633">
                  <c:v>0.22576112412178001</c:v>
                </c:pt>
                <c:pt idx="2634">
                  <c:v>0.25140631761142401</c:v>
                </c:pt>
                <c:pt idx="2635">
                  <c:v>0.14742126882702</c:v>
                </c:pt>
                <c:pt idx="2636">
                  <c:v>0.103685503685504</c:v>
                </c:pt>
                <c:pt idx="2637">
                  <c:v>0.120337995337995</c:v>
                </c:pt>
                <c:pt idx="2638">
                  <c:v>0.20286885245901601</c:v>
                </c:pt>
                <c:pt idx="2639">
                  <c:v>0.11871435977190301</c:v>
                </c:pt>
                <c:pt idx="2640">
                  <c:v>6.2761506276150597E-2</c:v>
                </c:pt>
                <c:pt idx="2641">
                  <c:v>0.22746268656716401</c:v>
                </c:pt>
                <c:pt idx="2642">
                  <c:v>0.24646128226477901</c:v>
                </c:pt>
                <c:pt idx="2643">
                  <c:v>0.23610157858613601</c:v>
                </c:pt>
                <c:pt idx="2644">
                  <c:v>0.21891891891891899</c:v>
                </c:pt>
                <c:pt idx="2645">
                  <c:v>0.35868071461291801</c:v>
                </c:pt>
                <c:pt idx="2646">
                  <c:v>0.24148003894839301</c:v>
                </c:pt>
                <c:pt idx="2647">
                  <c:v>0.19236489836390699</c:v>
                </c:pt>
                <c:pt idx="2648">
                  <c:v>0.224941176470589</c:v>
                </c:pt>
                <c:pt idx="2649">
                  <c:v>0.140866290018833</c:v>
                </c:pt>
                <c:pt idx="2650">
                  <c:v>0.14808362369337999</c:v>
                </c:pt>
                <c:pt idx="2651">
                  <c:v>0.21021528070916001</c:v>
                </c:pt>
                <c:pt idx="2652">
                  <c:v>4.8387096774193603E-2</c:v>
                </c:pt>
                <c:pt idx="2653">
                  <c:v>0.26345291479820598</c:v>
                </c:pt>
                <c:pt idx="2654">
                  <c:v>0.27470355731225299</c:v>
                </c:pt>
                <c:pt idx="2655">
                  <c:v>0.25357307514983901</c:v>
                </c:pt>
                <c:pt idx="2656">
                  <c:v>9.9792099792099798E-2</c:v>
                </c:pt>
                <c:pt idx="2657">
                  <c:v>0.151102941176471</c:v>
                </c:pt>
                <c:pt idx="2658">
                  <c:v>4.6791021182421698E-2</c:v>
                </c:pt>
                <c:pt idx="2659">
                  <c:v>0.163920922570016</c:v>
                </c:pt>
                <c:pt idx="2660">
                  <c:v>8.0306905370844006E-2</c:v>
                </c:pt>
                <c:pt idx="2661">
                  <c:v>0.247126436781609</c:v>
                </c:pt>
                <c:pt idx="2662">
                  <c:v>0.18954248366013099</c:v>
                </c:pt>
                <c:pt idx="2663">
                  <c:v>0.29706840390879502</c:v>
                </c:pt>
                <c:pt idx="2664">
                  <c:v>0.33355481727574798</c:v>
                </c:pt>
                <c:pt idx="2665">
                  <c:v>0.38605230386052403</c:v>
                </c:pt>
                <c:pt idx="2666">
                  <c:v>0.34256497656582902</c:v>
                </c:pt>
                <c:pt idx="2667">
                  <c:v>0.2</c:v>
                </c:pt>
                <c:pt idx="2668">
                  <c:v>0.39874213836478001</c:v>
                </c:pt>
                <c:pt idx="2669">
                  <c:v>0.51820448877805503</c:v>
                </c:pt>
                <c:pt idx="2670">
                  <c:v>0.19839932603201399</c:v>
                </c:pt>
                <c:pt idx="2671">
                  <c:v>0.26376651982378901</c:v>
                </c:pt>
                <c:pt idx="2672">
                  <c:v>0.31163194444444497</c:v>
                </c:pt>
                <c:pt idx="2673">
                  <c:v>0.165735567970205</c:v>
                </c:pt>
                <c:pt idx="2674">
                  <c:v>0.10707885304659499</c:v>
                </c:pt>
                <c:pt idx="2675">
                  <c:v>0.26594090202177301</c:v>
                </c:pt>
                <c:pt idx="2676">
                  <c:v>0.141407528641571</c:v>
                </c:pt>
                <c:pt idx="2677">
                  <c:v>0.176056338028169</c:v>
                </c:pt>
                <c:pt idx="2678">
                  <c:v>0.12977099236641201</c:v>
                </c:pt>
                <c:pt idx="2679">
                  <c:v>0.32849364791288599</c:v>
                </c:pt>
                <c:pt idx="2680">
                  <c:v>0.48916155419222901</c:v>
                </c:pt>
                <c:pt idx="2681">
                  <c:v>0.366872609591056</c:v>
                </c:pt>
                <c:pt idx="2682">
                  <c:v>7.6984126984127099E-2</c:v>
                </c:pt>
                <c:pt idx="2683">
                  <c:v>0.164435946462715</c:v>
                </c:pt>
                <c:pt idx="2684">
                  <c:v>0.21351545650611101</c:v>
                </c:pt>
                <c:pt idx="2685">
                  <c:v>0.16666666666666699</c:v>
                </c:pt>
                <c:pt idx="2686">
                  <c:v>0.22357525572333201</c:v>
                </c:pt>
                <c:pt idx="2687">
                  <c:v>8.9108910891089105E-2</c:v>
                </c:pt>
                <c:pt idx="2688">
                  <c:v>0.226446280991736</c:v>
                </c:pt>
                <c:pt idx="2689">
                  <c:v>0.204457364341085</c:v>
                </c:pt>
                <c:pt idx="2690">
                  <c:v>0.161957618567104</c:v>
                </c:pt>
                <c:pt idx="2691">
                  <c:v>0.14563106796116501</c:v>
                </c:pt>
                <c:pt idx="2692">
                  <c:v>0.18785046728971999</c:v>
                </c:pt>
                <c:pt idx="2693">
                  <c:v>0.22259358288770101</c:v>
                </c:pt>
                <c:pt idx="2694">
                  <c:v>0.10181997048696501</c:v>
                </c:pt>
                <c:pt idx="2695">
                  <c:v>0.11542991755005901</c:v>
                </c:pt>
                <c:pt idx="2696">
                  <c:v>0.12629022465088099</c:v>
                </c:pt>
                <c:pt idx="2697">
                  <c:v>0.20078226857887899</c:v>
                </c:pt>
                <c:pt idx="2698">
                  <c:v>0.30583589293549801</c:v>
                </c:pt>
                <c:pt idx="2699">
                  <c:v>0.24971231300345201</c:v>
                </c:pt>
                <c:pt idx="2700">
                  <c:v>0.22964923891462599</c:v>
                </c:pt>
                <c:pt idx="2701">
                  <c:v>0.30498374864572098</c:v>
                </c:pt>
                <c:pt idx="2702">
                  <c:v>0.14231499051233401</c:v>
                </c:pt>
                <c:pt idx="2703">
                  <c:v>0.23433645781943799</c:v>
                </c:pt>
                <c:pt idx="2704">
                  <c:v>0.14756201881950401</c:v>
                </c:pt>
                <c:pt idx="2705">
                  <c:v>0.26832260042931599</c:v>
                </c:pt>
                <c:pt idx="2706">
                  <c:v>0.223748338502437</c:v>
                </c:pt>
                <c:pt idx="2707">
                  <c:v>0.139926354550237</c:v>
                </c:pt>
                <c:pt idx="2708">
                  <c:v>0.321394910461829</c:v>
                </c:pt>
                <c:pt idx="2709">
                  <c:v>0.10335281451861</c:v>
                </c:pt>
                <c:pt idx="2710">
                  <c:v>7.9006772009029405E-2</c:v>
                </c:pt>
                <c:pt idx="2711">
                  <c:v>0.13065843621399201</c:v>
                </c:pt>
                <c:pt idx="2712">
                  <c:v>0.40357529794149499</c:v>
                </c:pt>
                <c:pt idx="2713">
                  <c:v>0.24262408885803499</c:v>
                </c:pt>
                <c:pt idx="2714">
                  <c:v>0.33509409045889699</c:v>
                </c:pt>
                <c:pt idx="2715">
                  <c:v>0.47648772367873499</c:v>
                </c:pt>
                <c:pt idx="2716">
                  <c:v>0.30613207547169802</c:v>
                </c:pt>
                <c:pt idx="2717">
                  <c:v>0.14818652849740899</c:v>
                </c:pt>
                <c:pt idx="2718">
                  <c:v>0.207155222158108</c:v>
                </c:pt>
                <c:pt idx="2719">
                  <c:v>0.18836748182419</c:v>
                </c:pt>
                <c:pt idx="2720">
                  <c:v>0.26655152561888301</c:v>
                </c:pt>
                <c:pt idx="2721">
                  <c:v>0.26747437092264698</c:v>
                </c:pt>
                <c:pt idx="2722">
                  <c:v>0.13970588235294101</c:v>
                </c:pt>
                <c:pt idx="2723">
                  <c:v>0.23705057891529599</c:v>
                </c:pt>
                <c:pt idx="2724">
                  <c:v>0.106238964096527</c:v>
                </c:pt>
                <c:pt idx="2725">
                  <c:v>6.1524609843937497E-2</c:v>
                </c:pt>
                <c:pt idx="2726">
                  <c:v>7.43582177633519E-2</c:v>
                </c:pt>
                <c:pt idx="2727">
                  <c:v>0.155785934435416</c:v>
                </c:pt>
                <c:pt idx="2728">
                  <c:v>7.54825698645923E-2</c:v>
                </c:pt>
                <c:pt idx="2729">
                  <c:v>0.207013870714472</c:v>
                </c:pt>
                <c:pt idx="2730">
                  <c:v>0.31759656652360502</c:v>
                </c:pt>
                <c:pt idx="2731">
                  <c:v>0.16956715751896501</c:v>
                </c:pt>
                <c:pt idx="2732">
                  <c:v>0.27427356484762599</c:v>
                </c:pt>
                <c:pt idx="2733">
                  <c:v>0.14785029384472601</c:v>
                </c:pt>
                <c:pt idx="2734">
                  <c:v>4.862085086489E-2</c:v>
                </c:pt>
                <c:pt idx="2735">
                  <c:v>9.5488257107539998E-2</c:v>
                </c:pt>
                <c:pt idx="2736">
                  <c:v>0.115877080665813</c:v>
                </c:pt>
                <c:pt idx="2737">
                  <c:v>0.13395904436860101</c:v>
                </c:pt>
                <c:pt idx="2738">
                  <c:v>4.4834307992202699E-2</c:v>
                </c:pt>
                <c:pt idx="2739">
                  <c:v>0.38095238095238199</c:v>
                </c:pt>
                <c:pt idx="2740">
                  <c:v>0.198999444135631</c:v>
                </c:pt>
                <c:pt idx="2741">
                  <c:v>0.35276532137518701</c:v>
                </c:pt>
                <c:pt idx="2742">
                  <c:v>0.183180987202925</c:v>
                </c:pt>
                <c:pt idx="2743">
                  <c:v>0.108543128353281</c:v>
                </c:pt>
                <c:pt idx="2744">
                  <c:v>8.5566119273984401E-2</c:v>
                </c:pt>
                <c:pt idx="2745">
                  <c:v>0.29975936748023402</c:v>
                </c:pt>
                <c:pt idx="2746">
                  <c:v>0.23243621111499499</c:v>
                </c:pt>
                <c:pt idx="2747">
                  <c:v>0.20154468554615701</c:v>
                </c:pt>
                <c:pt idx="2748">
                  <c:v>0.33640383198231399</c:v>
                </c:pt>
                <c:pt idx="2749">
                  <c:v>0.24569692878839</c:v>
                </c:pt>
                <c:pt idx="2750">
                  <c:v>0.29046997389034002</c:v>
                </c:pt>
                <c:pt idx="2751">
                  <c:v>0.285782671134515</c:v>
                </c:pt>
                <c:pt idx="2752">
                  <c:v>0.206172028890348</c:v>
                </c:pt>
                <c:pt idx="2753">
                  <c:v>0.176742039686202</c:v>
                </c:pt>
                <c:pt idx="2754">
                  <c:v>0.21622846781505001</c:v>
                </c:pt>
                <c:pt idx="2755">
                  <c:v>0.19425751458053001</c:v>
                </c:pt>
                <c:pt idx="2756">
                  <c:v>0.179294823705927</c:v>
                </c:pt>
                <c:pt idx="2757">
                  <c:v>0.117930204572804</c:v>
                </c:pt>
                <c:pt idx="2758">
                  <c:v>7.7170418006430902E-2</c:v>
                </c:pt>
                <c:pt idx="2759">
                  <c:v>0.14116355653128401</c:v>
                </c:pt>
                <c:pt idx="2760">
                  <c:v>0.252943564758425</c:v>
                </c:pt>
                <c:pt idx="2761">
                  <c:v>0.13951120162932801</c:v>
                </c:pt>
                <c:pt idx="2762">
                  <c:v>0.22930756843800401</c:v>
                </c:pt>
                <c:pt idx="2763">
                  <c:v>0.21149897330595499</c:v>
                </c:pt>
                <c:pt idx="2764">
                  <c:v>0.16033402922755699</c:v>
                </c:pt>
                <c:pt idx="2765">
                  <c:v>0.15072083879423301</c:v>
                </c:pt>
                <c:pt idx="2766">
                  <c:v>0.304506144742832</c:v>
                </c:pt>
                <c:pt idx="2767">
                  <c:v>0.26726410121244099</c:v>
                </c:pt>
                <c:pt idx="2768">
                  <c:v>0.17362637362637401</c:v>
                </c:pt>
                <c:pt idx="2769">
                  <c:v>0.29421352893235497</c:v>
                </c:pt>
                <c:pt idx="2770">
                  <c:v>0.25022747952684299</c:v>
                </c:pt>
                <c:pt idx="2771">
                  <c:v>0.30081300813008199</c:v>
                </c:pt>
                <c:pt idx="2772">
                  <c:v>0.34951456310679702</c:v>
                </c:pt>
                <c:pt idx="2773">
                  <c:v>0.220812182741117</c:v>
                </c:pt>
                <c:pt idx="2774">
                  <c:v>0.321190042501518</c:v>
                </c:pt>
                <c:pt idx="2775">
                  <c:v>0.30780632411067299</c:v>
                </c:pt>
                <c:pt idx="2776">
                  <c:v>0.23131903833658299</c:v>
                </c:pt>
                <c:pt idx="2777">
                  <c:v>0.24100283057015801</c:v>
                </c:pt>
                <c:pt idx="2778">
                  <c:v>0.14227861771058301</c:v>
                </c:pt>
                <c:pt idx="2779">
                  <c:v>5.9732958538299401E-2</c:v>
                </c:pt>
                <c:pt idx="2780">
                  <c:v>0.105701311806256</c:v>
                </c:pt>
                <c:pt idx="2781">
                  <c:v>0.17935702199661599</c:v>
                </c:pt>
                <c:pt idx="2782">
                  <c:v>0.20784023668639101</c:v>
                </c:pt>
                <c:pt idx="2783">
                  <c:v>0.19873896595208099</c:v>
                </c:pt>
                <c:pt idx="2784">
                  <c:v>0.101920815366523</c:v>
                </c:pt>
                <c:pt idx="2785">
                  <c:v>7.6622596153846104E-2</c:v>
                </c:pt>
                <c:pt idx="2786">
                  <c:v>9.3868692349430294E-2</c:v>
                </c:pt>
                <c:pt idx="2787">
                  <c:v>0.27121520706042102</c:v>
                </c:pt>
                <c:pt idx="2788">
                  <c:v>0.17712045616536001</c:v>
                </c:pt>
                <c:pt idx="2789">
                  <c:v>0.21848509707410399</c:v>
                </c:pt>
                <c:pt idx="2790">
                  <c:v>0.31359044995408702</c:v>
                </c:pt>
                <c:pt idx="2791">
                  <c:v>0.17897091722595099</c:v>
                </c:pt>
                <c:pt idx="2792">
                  <c:v>0.222466960352423</c:v>
                </c:pt>
                <c:pt idx="2793">
                  <c:v>0.12829169480081001</c:v>
                </c:pt>
                <c:pt idx="2794">
                  <c:v>4.7880690737833499E-2</c:v>
                </c:pt>
                <c:pt idx="2795">
                  <c:v>0.174422865518505</c:v>
                </c:pt>
                <c:pt idx="2796">
                  <c:v>0.25590147109134398</c:v>
                </c:pt>
                <c:pt idx="2797">
                  <c:v>8.78661087866109E-2</c:v>
                </c:pt>
                <c:pt idx="2798">
                  <c:v>0.30866025166543298</c:v>
                </c:pt>
                <c:pt idx="2799">
                  <c:v>0.27159090909090899</c:v>
                </c:pt>
                <c:pt idx="2800">
                  <c:v>0.216927690769743</c:v>
                </c:pt>
                <c:pt idx="2801">
                  <c:v>0.19602272727272699</c:v>
                </c:pt>
                <c:pt idx="2802">
                  <c:v>0.236916150815982</c:v>
                </c:pt>
                <c:pt idx="2803">
                  <c:v>0.166259168704157</c:v>
                </c:pt>
                <c:pt idx="2804">
                  <c:v>0.171255876427132</c:v>
                </c:pt>
                <c:pt idx="2805">
                  <c:v>9.69696969696969E-2</c:v>
                </c:pt>
                <c:pt idx="2806">
                  <c:v>9.0693257359924104E-2</c:v>
                </c:pt>
                <c:pt idx="2807">
                  <c:v>6.5648224607762304E-2</c:v>
                </c:pt>
                <c:pt idx="2808">
                  <c:v>0.240176045268783</c:v>
                </c:pt>
                <c:pt idx="2809">
                  <c:v>0.150845702450811</c:v>
                </c:pt>
                <c:pt idx="2810">
                  <c:v>0.241353663071774</c:v>
                </c:pt>
                <c:pt idx="2811">
                  <c:v>0.34379905808477201</c:v>
                </c:pt>
                <c:pt idx="2812">
                  <c:v>0.397652237710932</c:v>
                </c:pt>
                <c:pt idx="2813">
                  <c:v>0.285132382892057</c:v>
                </c:pt>
                <c:pt idx="2814">
                  <c:v>0.34418815015830001</c:v>
                </c:pt>
                <c:pt idx="2815">
                  <c:v>0.216522067144474</c:v>
                </c:pt>
                <c:pt idx="2816">
                  <c:v>0.172753834915997</c:v>
                </c:pt>
                <c:pt idx="2817">
                  <c:v>0.19717772692601099</c:v>
                </c:pt>
                <c:pt idx="2818">
                  <c:v>0.126066350710901</c:v>
                </c:pt>
                <c:pt idx="2819">
                  <c:v>0.168269230769231</c:v>
                </c:pt>
                <c:pt idx="2820">
                  <c:v>0.18854568854568901</c:v>
                </c:pt>
                <c:pt idx="2821">
                  <c:v>0.251475796930342</c:v>
                </c:pt>
                <c:pt idx="2822">
                  <c:v>0.195073891625616</c:v>
                </c:pt>
                <c:pt idx="2823">
                  <c:v>0.17666826692270801</c:v>
                </c:pt>
                <c:pt idx="2824">
                  <c:v>9.4404394095434302E-2</c:v>
                </c:pt>
                <c:pt idx="2825">
                  <c:v>4.46075663466967E-2</c:v>
                </c:pt>
                <c:pt idx="2826">
                  <c:v>0.36262719703977803</c:v>
                </c:pt>
                <c:pt idx="2827">
                  <c:v>0.167392657125078</c:v>
                </c:pt>
                <c:pt idx="2828">
                  <c:v>0.197971318642882</c:v>
                </c:pt>
                <c:pt idx="2829">
                  <c:v>0.19876126126126201</c:v>
                </c:pt>
                <c:pt idx="2830">
                  <c:v>0.23055665219107799</c:v>
                </c:pt>
                <c:pt idx="2831">
                  <c:v>0.31053245239020599</c:v>
                </c:pt>
                <c:pt idx="2832">
                  <c:v>0.25567850902737299</c:v>
                </c:pt>
                <c:pt idx="2833">
                  <c:v>0.25757575757575801</c:v>
                </c:pt>
                <c:pt idx="2834">
                  <c:v>0.15410958904109601</c:v>
                </c:pt>
                <c:pt idx="2835">
                  <c:v>0.15423807318202901</c:v>
                </c:pt>
                <c:pt idx="2836">
                  <c:v>0.15861513687600701</c:v>
                </c:pt>
                <c:pt idx="2837">
                  <c:v>8.2113120872810696E-2</c:v>
                </c:pt>
                <c:pt idx="2838">
                  <c:v>0.45689655172413801</c:v>
                </c:pt>
                <c:pt idx="2839">
                  <c:v>0.20022839741149601</c:v>
                </c:pt>
                <c:pt idx="2840">
                  <c:v>0.16854724964739101</c:v>
                </c:pt>
                <c:pt idx="2841">
                  <c:v>0.23231401186672801</c:v>
                </c:pt>
                <c:pt idx="2842">
                  <c:v>0.164702134437719</c:v>
                </c:pt>
                <c:pt idx="2843">
                  <c:v>0.181335692171606</c:v>
                </c:pt>
                <c:pt idx="2844">
                  <c:v>9.7887323943662105E-2</c:v>
                </c:pt>
                <c:pt idx="2845">
                  <c:v>0.13870352716873199</c:v>
                </c:pt>
                <c:pt idx="2846">
                  <c:v>0.16017183185026099</c:v>
                </c:pt>
                <c:pt idx="2847">
                  <c:v>0.332694763729247</c:v>
                </c:pt>
                <c:pt idx="2848">
                  <c:v>0.233013755731555</c:v>
                </c:pt>
                <c:pt idx="2849">
                  <c:v>0.248783454987835</c:v>
                </c:pt>
                <c:pt idx="2850">
                  <c:v>6.9990412272291497E-2</c:v>
                </c:pt>
                <c:pt idx="2851">
                  <c:v>1.68797953964194E-2</c:v>
                </c:pt>
                <c:pt idx="2852">
                  <c:v>3.9880730525531101E-2</c:v>
                </c:pt>
                <c:pt idx="2853">
                  <c:v>0.238938053097345</c:v>
                </c:pt>
                <c:pt idx="2854">
                  <c:v>0.152160681679854</c:v>
                </c:pt>
                <c:pt idx="2855">
                  <c:v>0.241409308394955</c:v>
                </c:pt>
                <c:pt idx="2856">
                  <c:v>0.15285572796302399</c:v>
                </c:pt>
                <c:pt idx="2857">
                  <c:v>8.8783339422725593E-2</c:v>
                </c:pt>
                <c:pt idx="2858">
                  <c:v>8.6074177746676098E-2</c:v>
                </c:pt>
                <c:pt idx="2859">
                  <c:v>0.22104818258664399</c:v>
                </c:pt>
                <c:pt idx="2860">
                  <c:v>0.19626168224299101</c:v>
                </c:pt>
                <c:pt idx="2861">
                  <c:v>0.18359561278016201</c:v>
                </c:pt>
                <c:pt idx="2862">
                  <c:v>0.108053419668151</c:v>
                </c:pt>
                <c:pt idx="2863">
                  <c:v>0.10444619836885</c:v>
                </c:pt>
                <c:pt idx="2864">
                  <c:v>7.9443447037702106E-2</c:v>
                </c:pt>
                <c:pt idx="2865">
                  <c:v>0.31705979155238601</c:v>
                </c:pt>
                <c:pt idx="2866">
                  <c:v>0.178931061192874</c:v>
                </c:pt>
                <c:pt idx="2867">
                  <c:v>0.21605988431439299</c:v>
                </c:pt>
                <c:pt idx="2868">
                  <c:v>0.22585751978891799</c:v>
                </c:pt>
                <c:pt idx="2869">
                  <c:v>0.116677653263019</c:v>
                </c:pt>
                <c:pt idx="2870">
                  <c:v>4.5021645021644997E-2</c:v>
                </c:pt>
                <c:pt idx="2871">
                  <c:v>0.19685628742514999</c:v>
                </c:pt>
                <c:pt idx="2872">
                  <c:v>0.14872192099147899</c:v>
                </c:pt>
                <c:pt idx="2873">
                  <c:v>0.207853403141362</c:v>
                </c:pt>
                <c:pt idx="2874">
                  <c:v>0.236652977412731</c:v>
                </c:pt>
                <c:pt idx="2875">
                  <c:v>0.17771639042357301</c:v>
                </c:pt>
                <c:pt idx="2876">
                  <c:v>0.26871257485029898</c:v>
                </c:pt>
                <c:pt idx="2877">
                  <c:v>0.12995245641838399</c:v>
                </c:pt>
                <c:pt idx="2878">
                  <c:v>0.23147256977863301</c:v>
                </c:pt>
                <c:pt idx="2879">
                  <c:v>0.247394957983194</c:v>
                </c:pt>
                <c:pt idx="2880">
                  <c:v>0.25459183673469399</c:v>
                </c:pt>
                <c:pt idx="2881">
                  <c:v>0.251212415130941</c:v>
                </c:pt>
                <c:pt idx="2882">
                  <c:v>0.218467583497054</c:v>
                </c:pt>
                <c:pt idx="2883">
                  <c:v>0.450536352800954</c:v>
                </c:pt>
                <c:pt idx="2884">
                  <c:v>0.44339622641509502</c:v>
                </c:pt>
                <c:pt idx="2885">
                  <c:v>0.31060044477390703</c:v>
                </c:pt>
                <c:pt idx="2886">
                  <c:v>0.38551401869158902</c:v>
                </c:pt>
                <c:pt idx="2887">
                  <c:v>0.26754385964912297</c:v>
                </c:pt>
                <c:pt idx="2888">
                  <c:v>0.21541262135922401</c:v>
                </c:pt>
                <c:pt idx="2889">
                  <c:v>0.138899015676267</c:v>
                </c:pt>
                <c:pt idx="2890">
                  <c:v>8.2971800433839393E-2</c:v>
                </c:pt>
                <c:pt idx="2891">
                  <c:v>0.12964492155243601</c:v>
                </c:pt>
                <c:pt idx="2892">
                  <c:v>0.22270531400966201</c:v>
                </c:pt>
                <c:pt idx="2893">
                  <c:v>0.189663347558085</c:v>
                </c:pt>
                <c:pt idx="2894">
                  <c:v>0.20533070088845001</c:v>
                </c:pt>
                <c:pt idx="2895">
                  <c:v>0.142536835361948</c:v>
                </c:pt>
                <c:pt idx="2896">
                  <c:v>9.9193831055029796E-2</c:v>
                </c:pt>
                <c:pt idx="2897">
                  <c:v>4.1551246537396197E-2</c:v>
                </c:pt>
                <c:pt idx="2898">
                  <c:v>0.301850670070198</c:v>
                </c:pt>
                <c:pt idx="2899">
                  <c:v>0.22304027717626701</c:v>
                </c:pt>
                <c:pt idx="2900">
                  <c:v>0.245331616226658</c:v>
                </c:pt>
                <c:pt idx="2901">
                  <c:v>0.27883817427385899</c:v>
                </c:pt>
                <c:pt idx="2902">
                  <c:v>0.175578947368421</c:v>
                </c:pt>
                <c:pt idx="2903">
                  <c:v>0.216872791519435</c:v>
                </c:pt>
                <c:pt idx="2904">
                  <c:v>0.151502843216897</c:v>
                </c:pt>
                <c:pt idx="2905">
                  <c:v>0.24603174603174599</c:v>
                </c:pt>
                <c:pt idx="2906">
                  <c:v>0.188695282617935</c:v>
                </c:pt>
                <c:pt idx="2907">
                  <c:v>9.4877964936404297E-2</c:v>
                </c:pt>
                <c:pt idx="2908">
                  <c:v>0.109826589595376</c:v>
                </c:pt>
                <c:pt idx="2909">
                  <c:v>0.18673050615595099</c:v>
                </c:pt>
                <c:pt idx="2910">
                  <c:v>0.14270538243626099</c:v>
                </c:pt>
                <c:pt idx="2911">
                  <c:v>0.21480582524271899</c:v>
                </c:pt>
                <c:pt idx="2912">
                  <c:v>0.119418132611637</c:v>
                </c:pt>
                <c:pt idx="2913">
                  <c:v>0.26084683742812398</c:v>
                </c:pt>
                <c:pt idx="2914">
                  <c:v>0.225831399845321</c:v>
                </c:pt>
                <c:pt idx="2915">
                  <c:v>0.31169590643274903</c:v>
                </c:pt>
                <c:pt idx="2916">
                  <c:v>0.113377117179399</c:v>
                </c:pt>
                <c:pt idx="2917">
                  <c:v>0.111483654652138</c:v>
                </c:pt>
                <c:pt idx="2918">
                  <c:v>2.8332911712623299E-2</c:v>
                </c:pt>
                <c:pt idx="2919">
                  <c:v>0.15735086895256001</c:v>
                </c:pt>
                <c:pt idx="2920">
                  <c:v>0.169351951306838</c:v>
                </c:pt>
                <c:pt idx="2921">
                  <c:v>0.14403518416712399</c:v>
                </c:pt>
                <c:pt idx="2922">
                  <c:v>0.118145012881855</c:v>
                </c:pt>
                <c:pt idx="2923">
                  <c:v>0.10193933366484299</c:v>
                </c:pt>
                <c:pt idx="2924">
                  <c:v>7.5114075114075002E-2</c:v>
                </c:pt>
                <c:pt idx="2925">
                  <c:v>0.20526893523600401</c:v>
                </c:pt>
                <c:pt idx="2926">
                  <c:v>0.18247767857142799</c:v>
                </c:pt>
                <c:pt idx="2927">
                  <c:v>0.16268821153139901</c:v>
                </c:pt>
                <c:pt idx="2928">
                  <c:v>0.204340704340704</c:v>
                </c:pt>
                <c:pt idx="2929">
                  <c:v>0.31530845392231599</c:v>
                </c:pt>
                <c:pt idx="2930">
                  <c:v>0.24335847818956999</c:v>
                </c:pt>
                <c:pt idx="2931">
                  <c:v>0.233160621761658</c:v>
                </c:pt>
                <c:pt idx="2932">
                  <c:v>0.13935681470137801</c:v>
                </c:pt>
                <c:pt idx="2933">
                  <c:v>0.195171849427168</c:v>
                </c:pt>
                <c:pt idx="2934">
                  <c:v>0.22915254237288099</c:v>
                </c:pt>
                <c:pt idx="2935">
                  <c:v>0.28282828282828298</c:v>
                </c:pt>
                <c:pt idx="2936">
                  <c:v>6.3324538258575105E-2</c:v>
                </c:pt>
                <c:pt idx="2937">
                  <c:v>0.120096852300242</c:v>
                </c:pt>
                <c:pt idx="2938">
                  <c:v>7.5092936802973798E-2</c:v>
                </c:pt>
                <c:pt idx="2939">
                  <c:v>0.18421052631578999</c:v>
                </c:pt>
                <c:pt idx="2940">
                  <c:v>0.29607250755287001</c:v>
                </c:pt>
                <c:pt idx="2941">
                  <c:v>0.25192143467122202</c:v>
                </c:pt>
                <c:pt idx="2942">
                  <c:v>0.272448979591836</c:v>
                </c:pt>
                <c:pt idx="2943">
                  <c:v>0.22689768976897701</c:v>
                </c:pt>
                <c:pt idx="2944">
                  <c:v>0.29739568748249701</c:v>
                </c:pt>
                <c:pt idx="2945">
                  <c:v>0.28886265249901599</c:v>
                </c:pt>
                <c:pt idx="2946">
                  <c:v>0.17567567567567499</c:v>
                </c:pt>
                <c:pt idx="2947">
                  <c:v>0.31492063492063499</c:v>
                </c:pt>
                <c:pt idx="2948">
                  <c:v>9.01084010840109E-2</c:v>
                </c:pt>
                <c:pt idx="2949">
                  <c:v>3.3039647577092497E-2</c:v>
                </c:pt>
                <c:pt idx="2950">
                  <c:v>0.124432334241598</c:v>
                </c:pt>
                <c:pt idx="2951">
                  <c:v>0.21161048689138501</c:v>
                </c:pt>
                <c:pt idx="2952">
                  <c:v>0.29586129753915003</c:v>
                </c:pt>
                <c:pt idx="2953">
                  <c:v>0.230316409124357</c:v>
                </c:pt>
                <c:pt idx="2954">
                  <c:v>8.6746987951807103E-2</c:v>
                </c:pt>
                <c:pt idx="2955">
                  <c:v>0.165548098434005</c:v>
                </c:pt>
                <c:pt idx="2956">
                  <c:v>0.14801444043321199</c:v>
                </c:pt>
                <c:pt idx="2957">
                  <c:v>0.117773019271949</c:v>
                </c:pt>
                <c:pt idx="2958">
                  <c:v>0.111897106109325</c:v>
                </c:pt>
                <c:pt idx="2959">
                  <c:v>0.222507488232777</c:v>
                </c:pt>
                <c:pt idx="2960">
                  <c:v>7.6187630714072196E-2</c:v>
                </c:pt>
                <c:pt idx="2961">
                  <c:v>0.172056921086675</c:v>
                </c:pt>
                <c:pt idx="2962">
                  <c:v>7.0679182771948998E-2</c:v>
                </c:pt>
                <c:pt idx="2963">
                  <c:v>0.259598603839441</c:v>
                </c:pt>
                <c:pt idx="2964">
                  <c:v>0.30847723704866598</c:v>
                </c:pt>
                <c:pt idx="2965">
                  <c:v>0.23453689167974801</c:v>
                </c:pt>
                <c:pt idx="2966">
                  <c:v>0.13535808023997001</c:v>
                </c:pt>
                <c:pt idx="2967">
                  <c:v>0.24904458598726101</c:v>
                </c:pt>
                <c:pt idx="2968">
                  <c:v>0.17723244717109701</c:v>
                </c:pt>
                <c:pt idx="2969">
                  <c:v>0.14719411223550999</c:v>
                </c:pt>
                <c:pt idx="2970">
                  <c:v>0.105603448275862</c:v>
                </c:pt>
                <c:pt idx="2971">
                  <c:v>9.4888072168392595E-2</c:v>
                </c:pt>
                <c:pt idx="2972">
                  <c:v>0.156958648288128</c:v>
                </c:pt>
                <c:pt idx="2973">
                  <c:v>0.202762703502713</c:v>
                </c:pt>
                <c:pt idx="2974">
                  <c:v>0.191231612344966</c:v>
                </c:pt>
                <c:pt idx="2975">
                  <c:v>0.380645161290323</c:v>
                </c:pt>
                <c:pt idx="2976">
                  <c:v>6.4949608062709802E-2</c:v>
                </c:pt>
                <c:pt idx="2977">
                  <c:v>0.12876254180602001</c:v>
                </c:pt>
                <c:pt idx="2978">
                  <c:v>5.6793145654834502E-2</c:v>
                </c:pt>
                <c:pt idx="2979">
                  <c:v>0.25463962019853198</c:v>
                </c:pt>
                <c:pt idx="2980">
                  <c:v>0.32270168855534598</c:v>
                </c:pt>
                <c:pt idx="2981">
                  <c:v>0.30704225352112702</c:v>
                </c:pt>
                <c:pt idx="2982">
                  <c:v>0.157618213660245</c:v>
                </c:pt>
                <c:pt idx="2983">
                  <c:v>0.36643835616438403</c:v>
                </c:pt>
                <c:pt idx="2984">
                  <c:v>0.27970297029703001</c:v>
                </c:pt>
                <c:pt idx="2985">
                  <c:v>0.16659894351889401</c:v>
                </c:pt>
                <c:pt idx="2986">
                  <c:v>6.3895304080061693E-2</c:v>
                </c:pt>
                <c:pt idx="2987">
                  <c:v>0.18419090231170701</c:v>
                </c:pt>
                <c:pt idx="2988">
                  <c:v>0.26557472945305599</c:v>
                </c:pt>
                <c:pt idx="2989">
                  <c:v>0.33361415332771699</c:v>
                </c:pt>
                <c:pt idx="2990">
                  <c:v>0.23987538940809899</c:v>
                </c:pt>
                <c:pt idx="2991">
                  <c:v>0.42387387387387299</c:v>
                </c:pt>
                <c:pt idx="2992">
                  <c:v>0.42105263157894801</c:v>
                </c:pt>
                <c:pt idx="2993">
                  <c:v>0.28219278881530402</c:v>
                </c:pt>
                <c:pt idx="2994">
                  <c:v>0.192067736185383</c:v>
                </c:pt>
                <c:pt idx="2995">
                  <c:v>0.193798449612403</c:v>
                </c:pt>
                <c:pt idx="2996">
                  <c:v>0.26250000000000001</c:v>
                </c:pt>
                <c:pt idx="2997">
                  <c:v>8.5768143261074195E-2</c:v>
                </c:pt>
                <c:pt idx="2998">
                  <c:v>0.13481012658227901</c:v>
                </c:pt>
                <c:pt idx="2999">
                  <c:v>7.71017185322804E-2</c:v>
                </c:pt>
                <c:pt idx="3000">
                  <c:v>0.28925619834710697</c:v>
                </c:pt>
                <c:pt idx="3001">
                  <c:v>0.186234817813765</c:v>
                </c:pt>
                <c:pt idx="3002">
                  <c:v>0.26242371403661802</c:v>
                </c:pt>
                <c:pt idx="3003">
                  <c:v>0.21123379740758499</c:v>
                </c:pt>
                <c:pt idx="3004">
                  <c:v>0.31602914389799702</c:v>
                </c:pt>
                <c:pt idx="3005">
                  <c:v>0.19065704519559401</c:v>
                </c:pt>
                <c:pt idx="3006">
                  <c:v>6.4864864864864896E-2</c:v>
                </c:pt>
                <c:pt idx="3007">
                  <c:v>5.6859205776173302E-2</c:v>
                </c:pt>
                <c:pt idx="3008">
                  <c:v>8.5119412124923202E-2</c:v>
                </c:pt>
                <c:pt idx="3009">
                  <c:v>0.15192819148936099</c:v>
                </c:pt>
                <c:pt idx="3010">
                  <c:v>0.16606498194945901</c:v>
                </c:pt>
                <c:pt idx="3011">
                  <c:v>0.190560681334279</c:v>
                </c:pt>
                <c:pt idx="3012">
                  <c:v>0.24891461649782901</c:v>
                </c:pt>
                <c:pt idx="3013">
                  <c:v>0.20501930501930499</c:v>
                </c:pt>
                <c:pt idx="3014">
                  <c:v>0.26066350710900399</c:v>
                </c:pt>
                <c:pt idx="3015">
                  <c:v>5.5349412492269497E-2</c:v>
                </c:pt>
                <c:pt idx="3016">
                  <c:v>8.6471408647140702E-2</c:v>
                </c:pt>
                <c:pt idx="3017">
                  <c:v>0.15432418436043499</c:v>
                </c:pt>
                <c:pt idx="3018">
                  <c:v>0.26553672316384103</c:v>
                </c:pt>
                <c:pt idx="3019">
                  <c:v>0.18111346018322799</c:v>
                </c:pt>
                <c:pt idx="3020">
                  <c:v>0.218866644044791</c:v>
                </c:pt>
                <c:pt idx="3021">
                  <c:v>0.20074043603455399</c:v>
                </c:pt>
                <c:pt idx="3022">
                  <c:v>0.15202492211838001</c:v>
                </c:pt>
                <c:pt idx="3023">
                  <c:v>0.17397881996974299</c:v>
                </c:pt>
                <c:pt idx="3024">
                  <c:v>0.111971104231166</c:v>
                </c:pt>
                <c:pt idx="3025">
                  <c:v>0.11986681465038899</c:v>
                </c:pt>
                <c:pt idx="3026">
                  <c:v>9.5992544268406504E-2</c:v>
                </c:pt>
                <c:pt idx="3027">
                  <c:v>0.29450814725407398</c:v>
                </c:pt>
                <c:pt idx="3028">
                  <c:v>0.30730897009966801</c:v>
                </c:pt>
                <c:pt idx="3029">
                  <c:v>0.28321487151448899</c:v>
                </c:pt>
                <c:pt idx="3030">
                  <c:v>0.23234200743494399</c:v>
                </c:pt>
                <c:pt idx="3031">
                  <c:v>0.17456230690010299</c:v>
                </c:pt>
                <c:pt idx="3032">
                  <c:v>0.12883959044368601</c:v>
                </c:pt>
                <c:pt idx="3033">
                  <c:v>0.30481055768412102</c:v>
                </c:pt>
                <c:pt idx="3034">
                  <c:v>0.13469068128426001</c:v>
                </c:pt>
                <c:pt idx="3035">
                  <c:v>0.222887060583396</c:v>
                </c:pt>
                <c:pt idx="3036">
                  <c:v>6.1505376344086003E-2</c:v>
                </c:pt>
                <c:pt idx="3037">
                  <c:v>6.2685459940652805E-2</c:v>
                </c:pt>
                <c:pt idx="3038">
                  <c:v>6.6324516383734794E-2</c:v>
                </c:pt>
                <c:pt idx="3039">
                  <c:v>0.33126934984520101</c:v>
                </c:pt>
                <c:pt idx="3040">
                  <c:v>0.13972463029066801</c:v>
                </c:pt>
                <c:pt idx="3041">
                  <c:v>0.28082191780821902</c:v>
                </c:pt>
                <c:pt idx="3042">
                  <c:v>0.23366243535496001</c:v>
                </c:pt>
                <c:pt idx="3043">
                  <c:v>0.22497249724972501</c:v>
                </c:pt>
                <c:pt idx="3044">
                  <c:v>0.18062137967351199</c:v>
                </c:pt>
                <c:pt idx="3045">
                  <c:v>0.113002535313292</c:v>
                </c:pt>
                <c:pt idx="3046">
                  <c:v>7.4844074844074807E-2</c:v>
                </c:pt>
                <c:pt idx="3047">
                  <c:v>0.13620755436856199</c:v>
                </c:pt>
                <c:pt idx="3048">
                  <c:v>0.25354462051709797</c:v>
                </c:pt>
                <c:pt idx="3049">
                  <c:v>0.22304701307882699</c:v>
                </c:pt>
                <c:pt idx="3050">
                  <c:v>0.25221238938053098</c:v>
                </c:pt>
                <c:pt idx="3051">
                  <c:v>0.25545350172215903</c:v>
                </c:pt>
                <c:pt idx="3052">
                  <c:v>0.26353383458646601</c:v>
                </c:pt>
                <c:pt idx="3053">
                  <c:v>0.27551775147928997</c:v>
                </c:pt>
                <c:pt idx="3054">
                  <c:v>0.26538280883043702</c:v>
                </c:pt>
                <c:pt idx="3055">
                  <c:v>0.21832770270270299</c:v>
                </c:pt>
                <c:pt idx="3056">
                  <c:v>0.323686214775324</c:v>
                </c:pt>
                <c:pt idx="3057">
                  <c:v>0.30764371446620398</c:v>
                </c:pt>
                <c:pt idx="3058">
                  <c:v>0.32503770739064902</c:v>
                </c:pt>
                <c:pt idx="3059">
                  <c:v>0.13893653516294999</c:v>
                </c:pt>
                <c:pt idx="3060">
                  <c:v>0.312941176470588</c:v>
                </c:pt>
                <c:pt idx="3061">
                  <c:v>7.5708647290993997E-2</c:v>
                </c:pt>
                <c:pt idx="3062">
                  <c:v>9.7159457714654604E-2</c:v>
                </c:pt>
                <c:pt idx="3063">
                  <c:v>0.12659979245935701</c:v>
                </c:pt>
                <c:pt idx="3064">
                  <c:v>8.7178035663741799E-2</c:v>
                </c:pt>
                <c:pt idx="3065">
                  <c:v>9.7524604831494194E-2</c:v>
                </c:pt>
                <c:pt idx="3066">
                  <c:v>6.5180102915951998E-2</c:v>
                </c:pt>
                <c:pt idx="3067">
                  <c:v>0.20253894979803799</c:v>
                </c:pt>
                <c:pt idx="3068">
                  <c:v>0.197992191857223</c:v>
                </c:pt>
                <c:pt idx="3069">
                  <c:v>0.224010731052985</c:v>
                </c:pt>
                <c:pt idx="3070">
                  <c:v>0.231272917757988</c:v>
                </c:pt>
                <c:pt idx="3071">
                  <c:v>0.11799999999999999</c:v>
                </c:pt>
                <c:pt idx="3072">
                  <c:v>0.18894645941278099</c:v>
                </c:pt>
                <c:pt idx="3073">
                  <c:v>0.130502169869808</c:v>
                </c:pt>
                <c:pt idx="3074">
                  <c:v>0.132336777313695</c:v>
                </c:pt>
                <c:pt idx="3075">
                  <c:v>0.14032697547683901</c:v>
                </c:pt>
                <c:pt idx="3076">
                  <c:v>0.20385304659498199</c:v>
                </c:pt>
                <c:pt idx="3077">
                  <c:v>0.21841371064168999</c:v>
                </c:pt>
                <c:pt idx="3078">
                  <c:v>0.19022945965951199</c:v>
                </c:pt>
                <c:pt idx="3079">
                  <c:v>0.129205440229062</c:v>
                </c:pt>
                <c:pt idx="3080">
                  <c:v>8.0267558528428096E-2</c:v>
                </c:pt>
                <c:pt idx="3081">
                  <c:v>0.16263089005235601</c:v>
                </c:pt>
                <c:pt idx="3082">
                  <c:v>0.253002401921538</c:v>
                </c:pt>
                <c:pt idx="3083">
                  <c:v>0.16278166278166301</c:v>
                </c:pt>
                <c:pt idx="3084">
                  <c:v>0.21267659411989301</c:v>
                </c:pt>
                <c:pt idx="3085">
                  <c:v>0.20008285004142501</c:v>
                </c:pt>
                <c:pt idx="3086">
                  <c:v>0.18608227604767399</c:v>
                </c:pt>
                <c:pt idx="3087">
                  <c:v>0.22158766419188999</c:v>
                </c:pt>
                <c:pt idx="3088">
                  <c:v>0.19068413391557501</c:v>
                </c:pt>
                <c:pt idx="3089">
                  <c:v>0.17040149393090601</c:v>
                </c:pt>
                <c:pt idx="3090">
                  <c:v>0.13902243589743599</c:v>
                </c:pt>
                <c:pt idx="3091">
                  <c:v>0.38850000000000001</c:v>
                </c:pt>
                <c:pt idx="3092">
                  <c:v>0.26672206065641901</c:v>
                </c:pt>
                <c:pt idx="3093">
                  <c:v>0.38446538836529098</c:v>
                </c:pt>
                <c:pt idx="3094">
                  <c:v>0.26174895895300399</c:v>
                </c:pt>
                <c:pt idx="3095">
                  <c:v>0.38928571428571401</c:v>
                </c:pt>
                <c:pt idx="3096">
                  <c:v>0.36630669546436301</c:v>
                </c:pt>
                <c:pt idx="3097">
                  <c:v>0.34196185286103598</c:v>
                </c:pt>
                <c:pt idx="3098">
                  <c:v>0.24433962264150999</c:v>
                </c:pt>
                <c:pt idx="3099">
                  <c:v>0.26515447790379398</c:v>
                </c:pt>
                <c:pt idx="3100">
                  <c:v>0.24294003868472</c:v>
                </c:pt>
                <c:pt idx="3101">
                  <c:v>0.11119999999999999</c:v>
                </c:pt>
                <c:pt idx="3102">
                  <c:v>0.148984198645598</c:v>
                </c:pt>
                <c:pt idx="3103">
                  <c:v>0.21033360455655001</c:v>
                </c:pt>
                <c:pt idx="3104">
                  <c:v>0.19430693069306901</c:v>
                </c:pt>
                <c:pt idx="3105">
                  <c:v>0.19148244473341999</c:v>
                </c:pt>
                <c:pt idx="3106">
                  <c:v>0.221186440677966</c:v>
                </c:pt>
                <c:pt idx="3107">
                  <c:v>0.34254859611231098</c:v>
                </c:pt>
                <c:pt idx="3108">
                  <c:v>0.27028112449799202</c:v>
                </c:pt>
                <c:pt idx="3109">
                  <c:v>0.15750773993808101</c:v>
                </c:pt>
                <c:pt idx="3110">
                  <c:v>0.12567956507834999</c:v>
                </c:pt>
                <c:pt idx="3111">
                  <c:v>8.5953878406708498E-2</c:v>
                </c:pt>
                <c:pt idx="3112">
                  <c:v>0.18808049535603699</c:v>
                </c:pt>
                <c:pt idx="3113">
                  <c:v>0.232558139534884</c:v>
                </c:pt>
                <c:pt idx="3114">
                  <c:v>0.32510885341074103</c:v>
                </c:pt>
                <c:pt idx="3115">
                  <c:v>0.23504867872044499</c:v>
                </c:pt>
                <c:pt idx="3116">
                  <c:v>0.16046348314606801</c:v>
                </c:pt>
                <c:pt idx="3117">
                  <c:v>0.28198713366690498</c:v>
                </c:pt>
                <c:pt idx="3118">
                  <c:v>9.5907147220525193E-2</c:v>
                </c:pt>
                <c:pt idx="3119">
                  <c:v>0.12975523444411599</c:v>
                </c:pt>
                <c:pt idx="3120">
                  <c:v>4.3556353839245603E-2</c:v>
                </c:pt>
                <c:pt idx="3121">
                  <c:v>0.118435754189944</c:v>
                </c:pt>
                <c:pt idx="3122">
                  <c:v>0.11867816091954</c:v>
                </c:pt>
                <c:pt idx="3123">
                  <c:v>0.146141215106732</c:v>
                </c:pt>
                <c:pt idx="3124">
                  <c:v>0.25737392959086602</c:v>
                </c:pt>
                <c:pt idx="3125">
                  <c:v>0.24548532731377001</c:v>
                </c:pt>
                <c:pt idx="3126">
                  <c:v>0.20236851271334</c:v>
                </c:pt>
                <c:pt idx="3127">
                  <c:v>0.12933264355923399</c:v>
                </c:pt>
                <c:pt idx="3128">
                  <c:v>0.137378513265038</c:v>
                </c:pt>
                <c:pt idx="3129">
                  <c:v>9.4611271081859197E-2</c:v>
                </c:pt>
                <c:pt idx="3130">
                  <c:v>0.27129060579455699</c:v>
                </c:pt>
                <c:pt idx="3131">
                  <c:v>0.18934169278996801</c:v>
                </c:pt>
                <c:pt idx="3132">
                  <c:v>0.26159442255228899</c:v>
                </c:pt>
                <c:pt idx="3133">
                  <c:v>0.22222222222222199</c:v>
                </c:pt>
                <c:pt idx="3134">
                  <c:v>0.22116863147103999</c:v>
                </c:pt>
                <c:pt idx="3135">
                  <c:v>0.20758991787029199</c:v>
                </c:pt>
                <c:pt idx="3136">
                  <c:v>0.348522167487686</c:v>
                </c:pt>
                <c:pt idx="3137">
                  <c:v>0.32511210762331899</c:v>
                </c:pt>
                <c:pt idx="3138">
                  <c:v>0.35100788781770398</c:v>
                </c:pt>
                <c:pt idx="3139">
                  <c:v>0.112990284274919</c:v>
                </c:pt>
                <c:pt idx="3140">
                  <c:v>0.13889658996395901</c:v>
                </c:pt>
                <c:pt idx="3141">
                  <c:v>0.13907785336356701</c:v>
                </c:pt>
                <c:pt idx="3142">
                  <c:v>0.181320561067396</c:v>
                </c:pt>
                <c:pt idx="3143">
                  <c:v>0.247058823529412</c:v>
                </c:pt>
                <c:pt idx="3144">
                  <c:v>0.17361853832442101</c:v>
                </c:pt>
                <c:pt idx="3145">
                  <c:v>0.209764918625678</c:v>
                </c:pt>
                <c:pt idx="3146">
                  <c:v>0.17597765363128501</c:v>
                </c:pt>
                <c:pt idx="3147">
                  <c:v>0.15358993338268001</c:v>
                </c:pt>
                <c:pt idx="3148">
                  <c:v>9.6466093600764205E-2</c:v>
                </c:pt>
                <c:pt idx="3149">
                  <c:v>0.132527319228086</c:v>
                </c:pt>
                <c:pt idx="3150">
                  <c:v>0.102531962897969</c:v>
                </c:pt>
                <c:pt idx="3151">
                  <c:v>0.26882966396292002</c:v>
                </c:pt>
                <c:pt idx="3152">
                  <c:v>0.15730337078651699</c:v>
                </c:pt>
                <c:pt idx="3153">
                  <c:v>0.22913505311077401</c:v>
                </c:pt>
                <c:pt idx="3154">
                  <c:v>0.243768328445748</c:v>
                </c:pt>
                <c:pt idx="3155">
                  <c:v>0.235445480862013</c:v>
                </c:pt>
                <c:pt idx="3156">
                  <c:v>0.23715720355349601</c:v>
                </c:pt>
                <c:pt idx="3157">
                  <c:v>0.15248921991375899</c:v>
                </c:pt>
                <c:pt idx="3158">
                  <c:v>0.103795284646348</c:v>
                </c:pt>
                <c:pt idx="3159">
                  <c:v>0.116388801509909</c:v>
                </c:pt>
                <c:pt idx="3160">
                  <c:v>0.26088908845981101</c:v>
                </c:pt>
                <c:pt idx="3161">
                  <c:v>0.37523277467411598</c:v>
                </c:pt>
                <c:pt idx="3162">
                  <c:v>0.26649665285304402</c:v>
                </c:pt>
                <c:pt idx="3163">
                  <c:v>0.19827089337175799</c:v>
                </c:pt>
                <c:pt idx="3164">
                  <c:v>0.225918225918226</c:v>
                </c:pt>
                <c:pt idx="3165">
                  <c:v>0.229743949491407</c:v>
                </c:pt>
                <c:pt idx="3166">
                  <c:v>0.10229799851742</c:v>
                </c:pt>
                <c:pt idx="3167">
                  <c:v>0.22408223201174701</c:v>
                </c:pt>
                <c:pt idx="3168">
                  <c:v>0.193535975375145</c:v>
                </c:pt>
                <c:pt idx="3169">
                  <c:v>7.8654808226792702E-2</c:v>
                </c:pt>
                <c:pt idx="3170">
                  <c:v>0.120663971057672</c:v>
                </c:pt>
                <c:pt idx="3171">
                  <c:v>7.4805928016937001E-2</c:v>
                </c:pt>
                <c:pt idx="3172">
                  <c:v>0.151045178691841</c:v>
                </c:pt>
                <c:pt idx="3173">
                  <c:v>7.9506511309115901E-2</c:v>
                </c:pt>
                <c:pt idx="3174">
                  <c:v>6.06237248615564E-2</c:v>
                </c:pt>
                <c:pt idx="3175">
                  <c:v>0.140337711069419</c:v>
                </c:pt>
                <c:pt idx="3176">
                  <c:v>0.134835128958537</c:v>
                </c:pt>
                <c:pt idx="3177">
                  <c:v>0.23381487426431299</c:v>
                </c:pt>
                <c:pt idx="3178">
                  <c:v>0.23079345088161199</c:v>
                </c:pt>
                <c:pt idx="3179">
                  <c:v>0.27753623188405802</c:v>
                </c:pt>
                <c:pt idx="3180">
                  <c:v>0.22548053228191201</c:v>
                </c:pt>
                <c:pt idx="3181">
                  <c:v>0.23619533992978001</c:v>
                </c:pt>
                <c:pt idx="3182">
                  <c:v>0.26717823508894301</c:v>
                </c:pt>
                <c:pt idx="3183">
                  <c:v>0.203795892968264</c:v>
                </c:pt>
                <c:pt idx="3184">
                  <c:v>0.34163118244349799</c:v>
                </c:pt>
                <c:pt idx="3185">
                  <c:v>0.39461230433199901</c:v>
                </c:pt>
                <c:pt idx="3186">
                  <c:v>0.260115606936416</c:v>
                </c:pt>
                <c:pt idx="3187">
                  <c:v>0.16364551863041299</c:v>
                </c:pt>
                <c:pt idx="3188">
                  <c:v>0.24370112945264999</c:v>
                </c:pt>
                <c:pt idx="3189">
                  <c:v>0.28053259871441699</c:v>
                </c:pt>
                <c:pt idx="3190">
                  <c:v>0.167802079598423</c:v>
                </c:pt>
                <c:pt idx="3191">
                  <c:v>0.21469543840480701</c:v>
                </c:pt>
                <c:pt idx="3192">
                  <c:v>9.1745463838487099E-2</c:v>
                </c:pt>
                <c:pt idx="3193">
                  <c:v>0.25418994413407803</c:v>
                </c:pt>
                <c:pt idx="3194">
                  <c:v>0.206353240152478</c:v>
                </c:pt>
                <c:pt idx="3195">
                  <c:v>0.158060814687321</c:v>
                </c:pt>
                <c:pt idx="3196">
                  <c:v>0.23250433776749599</c:v>
                </c:pt>
                <c:pt idx="3197">
                  <c:v>0.205618649133294</c:v>
                </c:pt>
                <c:pt idx="3198">
                  <c:v>0.110956036287509</c:v>
                </c:pt>
                <c:pt idx="3199">
                  <c:v>0.20676056338028201</c:v>
                </c:pt>
                <c:pt idx="3200">
                  <c:v>0.220314735336195</c:v>
                </c:pt>
                <c:pt idx="3201">
                  <c:v>0.21083690987124501</c:v>
                </c:pt>
                <c:pt idx="3202">
                  <c:v>0.346801346801347</c:v>
                </c:pt>
                <c:pt idx="3203">
                  <c:v>0.29504666188083301</c:v>
                </c:pt>
                <c:pt idx="3204">
                  <c:v>0.39831302717900702</c:v>
                </c:pt>
                <c:pt idx="3205">
                  <c:v>0.37659123055162702</c:v>
                </c:pt>
                <c:pt idx="3206">
                  <c:v>0.337596768764726</c:v>
                </c:pt>
                <c:pt idx="3207">
                  <c:v>0.40138832176398598</c:v>
                </c:pt>
                <c:pt idx="3208">
                  <c:v>0.24350205198358399</c:v>
                </c:pt>
                <c:pt idx="3209">
                  <c:v>0.25036646144825597</c:v>
                </c:pt>
                <c:pt idx="3210">
                  <c:v>0.26397735314932702</c:v>
                </c:pt>
                <c:pt idx="3211">
                  <c:v>0.86666666666666703</c:v>
                </c:pt>
                <c:pt idx="3212">
                  <c:v>5.2545919553592203E-2</c:v>
                </c:pt>
                <c:pt idx="3213">
                  <c:v>7.5549805950840904E-2</c:v>
                </c:pt>
                <c:pt idx="3214">
                  <c:v>5.5840821566110303E-2</c:v>
                </c:pt>
                <c:pt idx="3215">
                  <c:v>0.153413353338335</c:v>
                </c:pt>
                <c:pt idx="3216">
                  <c:v>0.121149897330595</c:v>
                </c:pt>
                <c:pt idx="3217">
                  <c:v>8.28993055555554E-2</c:v>
                </c:pt>
                <c:pt idx="3218">
                  <c:v>0.24606116774791501</c:v>
                </c:pt>
                <c:pt idx="3219">
                  <c:v>0.18513420509291101</c:v>
                </c:pt>
                <c:pt idx="3220">
                  <c:v>0.22594752186589001</c:v>
                </c:pt>
                <c:pt idx="3221">
                  <c:v>8.6001085187194695E-2</c:v>
                </c:pt>
                <c:pt idx="3222">
                  <c:v>0.10305260878978099</c:v>
                </c:pt>
                <c:pt idx="3223">
                  <c:v>0.15676756139348899</c:v>
                </c:pt>
                <c:pt idx="3224">
                  <c:v>0.202553940995157</c:v>
                </c:pt>
                <c:pt idx="3225">
                  <c:v>0.250329380764164</c:v>
                </c:pt>
                <c:pt idx="3226">
                  <c:v>0.224576271186441</c:v>
                </c:pt>
                <c:pt idx="3227">
                  <c:v>0.67241379310344795</c:v>
                </c:pt>
                <c:pt idx="3228">
                  <c:v>0.36218087408048499</c:v>
                </c:pt>
                <c:pt idx="3229">
                  <c:v>0.252411575562701</c:v>
                </c:pt>
                <c:pt idx="3230">
                  <c:v>0.21558784676354001</c:v>
                </c:pt>
                <c:pt idx="3231">
                  <c:v>0.47058823529411797</c:v>
                </c:pt>
                <c:pt idx="3232">
                  <c:v>0.218670076726343</c:v>
                </c:pt>
                <c:pt idx="3233">
                  <c:v>0.27613412228796902</c:v>
                </c:pt>
                <c:pt idx="3234">
                  <c:v>0.16603119584055501</c:v>
                </c:pt>
                <c:pt idx="3235">
                  <c:v>0.337837837837838</c:v>
                </c:pt>
                <c:pt idx="3236">
                  <c:v>0.328125</c:v>
                </c:pt>
                <c:pt idx="3237">
                  <c:v>0.35049504950495097</c:v>
                </c:pt>
                <c:pt idx="3238">
                  <c:v>0.24611197511664101</c:v>
                </c:pt>
                <c:pt idx="3239">
                  <c:v>0.180505415162455</c:v>
                </c:pt>
                <c:pt idx="3240">
                  <c:v>0.14570063694267499</c:v>
                </c:pt>
                <c:pt idx="3241">
                  <c:v>8.5976039464411597E-2</c:v>
                </c:pt>
                <c:pt idx="3242">
                  <c:v>9.7807757166947701E-2</c:v>
                </c:pt>
                <c:pt idx="3243">
                  <c:v>2.7481964960494699E-2</c:v>
                </c:pt>
                <c:pt idx="3244">
                  <c:v>8.5268745852687497E-2</c:v>
                </c:pt>
                <c:pt idx="3245">
                  <c:v>0.121510673234811</c:v>
                </c:pt>
                <c:pt idx="3246">
                  <c:v>0.11495983935743</c:v>
                </c:pt>
                <c:pt idx="3247">
                  <c:v>0.113065326633166</c:v>
                </c:pt>
                <c:pt idx="3248">
                  <c:v>7.0744516527649098E-2</c:v>
                </c:pt>
                <c:pt idx="3249">
                  <c:v>0.169412976313079</c:v>
                </c:pt>
                <c:pt idx="3250">
                  <c:v>0.13714679531357701</c:v>
                </c:pt>
                <c:pt idx="3251">
                  <c:v>0.212018140589569</c:v>
                </c:pt>
                <c:pt idx="3252">
                  <c:v>0.1619644723093</c:v>
                </c:pt>
                <c:pt idx="3253">
                  <c:v>0.13337374962109699</c:v>
                </c:pt>
                <c:pt idx="3254">
                  <c:v>8.8136853849014596E-2</c:v>
                </c:pt>
                <c:pt idx="3255">
                  <c:v>0.182448036951502</c:v>
                </c:pt>
                <c:pt idx="3256">
                  <c:v>0.26609442060085903</c:v>
                </c:pt>
                <c:pt idx="3257">
                  <c:v>0.249183387774149</c:v>
                </c:pt>
                <c:pt idx="3258">
                  <c:v>0.21900161030595799</c:v>
                </c:pt>
                <c:pt idx="3259">
                  <c:v>0.25150784077201499</c:v>
                </c:pt>
                <c:pt idx="3260">
                  <c:v>9.9512874043145502E-2</c:v>
                </c:pt>
                <c:pt idx="3261">
                  <c:v>0.137650389242746</c:v>
                </c:pt>
                <c:pt idx="3262">
                  <c:v>0.13795093795093799</c:v>
                </c:pt>
                <c:pt idx="3263">
                  <c:v>0.108234295415959</c:v>
                </c:pt>
                <c:pt idx="3264">
                  <c:v>5.9217129474740698E-2</c:v>
                </c:pt>
                <c:pt idx="3265">
                  <c:v>0.17846058348851701</c:v>
                </c:pt>
                <c:pt idx="3266">
                  <c:v>9.1718904651930097E-2</c:v>
                </c:pt>
                <c:pt idx="3267">
                  <c:v>0.12543921293042901</c:v>
                </c:pt>
                <c:pt idx="3268">
                  <c:v>0.235040689325036</c:v>
                </c:pt>
                <c:pt idx="3269">
                  <c:v>0.13126079447323</c:v>
                </c:pt>
                <c:pt idx="3270">
                  <c:v>9.3264248704663197E-2</c:v>
                </c:pt>
                <c:pt idx="3271">
                  <c:v>0.104597346497994</c:v>
                </c:pt>
                <c:pt idx="3272">
                  <c:v>0.16405919661733601</c:v>
                </c:pt>
                <c:pt idx="3273">
                  <c:v>7.00435298773249E-2</c:v>
                </c:pt>
                <c:pt idx="3274">
                  <c:v>0.261512463033376</c:v>
                </c:pt>
                <c:pt idx="3275">
                  <c:v>0.26783216783216801</c:v>
                </c:pt>
                <c:pt idx="3276">
                  <c:v>0.220567375886525</c:v>
                </c:pt>
                <c:pt idx="3277">
                  <c:v>0.28798966853207097</c:v>
                </c:pt>
                <c:pt idx="3278">
                  <c:v>0.284488448844885</c:v>
                </c:pt>
                <c:pt idx="3279">
                  <c:v>0.28691275167785302</c:v>
                </c:pt>
                <c:pt idx="3280">
                  <c:v>0.144517628826037</c:v>
                </c:pt>
                <c:pt idx="3281">
                  <c:v>0.19140010487677001</c:v>
                </c:pt>
                <c:pt idx="3282">
                  <c:v>0.12636165577342101</c:v>
                </c:pt>
                <c:pt idx="3283">
                  <c:v>0.38678815489749502</c:v>
                </c:pt>
                <c:pt idx="3284">
                  <c:v>0.31173506119510502</c:v>
                </c:pt>
                <c:pt idx="3285">
                  <c:v>0.26966292134831499</c:v>
                </c:pt>
                <c:pt idx="3286">
                  <c:v>0.112187849422289</c:v>
                </c:pt>
                <c:pt idx="3287">
                  <c:v>0.32062391681109198</c:v>
                </c:pt>
                <c:pt idx="3288">
                  <c:v>0.13345091122868899</c:v>
                </c:pt>
                <c:pt idx="3289">
                  <c:v>0.113387189844201</c:v>
                </c:pt>
                <c:pt idx="3290">
                  <c:v>7.9779227295534494E-2</c:v>
                </c:pt>
                <c:pt idx="3291">
                  <c:v>0.118181818181818</c:v>
                </c:pt>
                <c:pt idx="3292">
                  <c:v>0.162276718135029</c:v>
                </c:pt>
                <c:pt idx="3293">
                  <c:v>0.22193595877806399</c:v>
                </c:pt>
                <c:pt idx="3294">
                  <c:v>0.20605280103026399</c:v>
                </c:pt>
                <c:pt idx="3295">
                  <c:v>0.23285302593660001</c:v>
                </c:pt>
                <c:pt idx="3296">
                  <c:v>0.14171779141104299</c:v>
                </c:pt>
                <c:pt idx="3297">
                  <c:v>0.115547205260686</c:v>
                </c:pt>
                <c:pt idx="3298">
                  <c:v>0.359952793076318</c:v>
                </c:pt>
                <c:pt idx="3299">
                  <c:v>0.46200814111261901</c:v>
                </c:pt>
                <c:pt idx="3300">
                  <c:v>0.24037812288993901</c:v>
                </c:pt>
                <c:pt idx="3301">
                  <c:v>0.24295010845987</c:v>
                </c:pt>
                <c:pt idx="3302">
                  <c:v>0.19585987261146501</c:v>
                </c:pt>
                <c:pt idx="3303">
                  <c:v>0.20446851726472601</c:v>
                </c:pt>
                <c:pt idx="3304">
                  <c:v>0.214119832791454</c:v>
                </c:pt>
                <c:pt idx="3305">
                  <c:v>0.28000000000000003</c:v>
                </c:pt>
                <c:pt idx="3306">
                  <c:v>0.16454930429522099</c:v>
                </c:pt>
                <c:pt idx="3307">
                  <c:v>0.22713864306784701</c:v>
                </c:pt>
                <c:pt idx="3308">
                  <c:v>0.23919523099851001</c:v>
                </c:pt>
                <c:pt idx="3309">
                  <c:v>0.35521885521885499</c:v>
                </c:pt>
                <c:pt idx="3310">
                  <c:v>0.33170731707317103</c:v>
                </c:pt>
                <c:pt idx="3311">
                  <c:v>0.17854518736223399</c:v>
                </c:pt>
                <c:pt idx="3312">
                  <c:v>0.322364411943937</c:v>
                </c:pt>
                <c:pt idx="3313">
                  <c:v>0.32358870967741998</c:v>
                </c:pt>
                <c:pt idx="3314">
                  <c:v>0.35636363636363599</c:v>
                </c:pt>
                <c:pt idx="3315">
                  <c:v>0.25706940874035999</c:v>
                </c:pt>
                <c:pt idx="3316">
                  <c:v>0.139342070072212</c:v>
                </c:pt>
                <c:pt idx="3317">
                  <c:v>8.6226631056848593E-2</c:v>
                </c:pt>
                <c:pt idx="3318">
                  <c:v>4.4881889763779603E-2</c:v>
                </c:pt>
                <c:pt idx="3319">
                  <c:v>0.13959212376933899</c:v>
                </c:pt>
                <c:pt idx="3320">
                  <c:v>0.11958762886598</c:v>
                </c:pt>
                <c:pt idx="3321">
                  <c:v>0.11701142327878999</c:v>
                </c:pt>
                <c:pt idx="3322">
                  <c:v>0.167478091528725</c:v>
                </c:pt>
                <c:pt idx="3323">
                  <c:v>0.124602332979852</c:v>
                </c:pt>
                <c:pt idx="3324">
                  <c:v>0.105191256830601</c:v>
                </c:pt>
                <c:pt idx="3325">
                  <c:v>0.178711823404899</c:v>
                </c:pt>
                <c:pt idx="3326">
                  <c:v>9.4649099220220495E-2</c:v>
                </c:pt>
                <c:pt idx="3327">
                  <c:v>8.5937500000000097E-2</c:v>
                </c:pt>
                <c:pt idx="3328">
                  <c:v>0.234866828087167</c:v>
                </c:pt>
                <c:pt idx="3329">
                  <c:v>0.179588607594937</c:v>
                </c:pt>
                <c:pt idx="3330">
                  <c:v>0.19973975276512701</c:v>
                </c:pt>
                <c:pt idx="3331">
                  <c:v>0.27551315409077698</c:v>
                </c:pt>
                <c:pt idx="3332">
                  <c:v>0.18977163074943701</c:v>
                </c:pt>
                <c:pt idx="3333">
                  <c:v>0.237774030354131</c:v>
                </c:pt>
                <c:pt idx="3334">
                  <c:v>0.39782157676348501</c:v>
                </c:pt>
                <c:pt idx="3335">
                  <c:v>0.22430636967565501</c:v>
                </c:pt>
                <c:pt idx="3336">
                  <c:v>0.28371673432566602</c:v>
                </c:pt>
                <c:pt idx="3337">
                  <c:v>0.14501607717041801</c:v>
                </c:pt>
                <c:pt idx="3338">
                  <c:v>0.132382892057027</c:v>
                </c:pt>
                <c:pt idx="3339">
                  <c:v>6.3431410011463601E-2</c:v>
                </c:pt>
                <c:pt idx="3340">
                  <c:v>0.33495934959349599</c:v>
                </c:pt>
                <c:pt idx="3341">
                  <c:v>0.29699842022116901</c:v>
                </c:pt>
                <c:pt idx="3342">
                  <c:v>0.25601039636127398</c:v>
                </c:pt>
                <c:pt idx="3343">
                  <c:v>0.126482213438735</c:v>
                </c:pt>
                <c:pt idx="3344">
                  <c:v>0.132416165090284</c:v>
                </c:pt>
                <c:pt idx="3345">
                  <c:v>7.5520000000000004E-2</c:v>
                </c:pt>
                <c:pt idx="3346">
                  <c:v>0.103944315545243</c:v>
                </c:pt>
                <c:pt idx="3347">
                  <c:v>0.16166456494325299</c:v>
                </c:pt>
                <c:pt idx="3348">
                  <c:v>6.7474747474747604E-2</c:v>
                </c:pt>
                <c:pt idx="3349">
                  <c:v>0.27675772503358698</c:v>
                </c:pt>
                <c:pt idx="3350">
                  <c:v>0.23474178403755899</c:v>
                </c:pt>
                <c:pt idx="3351">
                  <c:v>0.30294530154277699</c:v>
                </c:pt>
                <c:pt idx="3352">
                  <c:v>0.221275559883154</c:v>
                </c:pt>
                <c:pt idx="3353">
                  <c:v>0.14143426294820699</c:v>
                </c:pt>
                <c:pt idx="3354">
                  <c:v>0.127529123237278</c:v>
                </c:pt>
                <c:pt idx="3355">
                  <c:v>0.15590459569517201</c:v>
                </c:pt>
                <c:pt idx="3356">
                  <c:v>0.106844305120167</c:v>
                </c:pt>
                <c:pt idx="3357">
                  <c:v>0.13164293157346299</c:v>
                </c:pt>
                <c:pt idx="3358">
                  <c:v>0.11734846222753099</c:v>
                </c:pt>
                <c:pt idx="3359">
                  <c:v>0.18731117824773399</c:v>
                </c:pt>
                <c:pt idx="3360">
                  <c:v>0.100492610837439</c:v>
                </c:pt>
                <c:pt idx="3361">
                  <c:v>0.34295480440562098</c:v>
                </c:pt>
                <c:pt idx="3362">
                  <c:v>0.36236162361623597</c:v>
                </c:pt>
                <c:pt idx="3363">
                  <c:v>0.29648894668400599</c:v>
                </c:pt>
                <c:pt idx="3364">
                  <c:v>0.20774768597874499</c:v>
                </c:pt>
                <c:pt idx="3365">
                  <c:v>0.15895522388059699</c:v>
                </c:pt>
                <c:pt idx="3366">
                  <c:v>0.22917530045586401</c:v>
                </c:pt>
                <c:pt idx="3367">
                  <c:v>0.20661858294442101</c:v>
                </c:pt>
                <c:pt idx="3368">
                  <c:v>0.42316096139839798</c:v>
                </c:pt>
                <c:pt idx="3369">
                  <c:v>0.217517642175177</c:v>
                </c:pt>
                <c:pt idx="3370">
                  <c:v>0.14491773720982601</c:v>
                </c:pt>
                <c:pt idx="3371">
                  <c:v>8.8490913879378297E-2</c:v>
                </c:pt>
                <c:pt idx="3372">
                  <c:v>0.14002897151134699</c:v>
                </c:pt>
                <c:pt idx="3373">
                  <c:v>0.20956911024062699</c:v>
                </c:pt>
                <c:pt idx="3374">
                  <c:v>0.17818509615384601</c:v>
                </c:pt>
                <c:pt idx="3375">
                  <c:v>0.163446054750403</c:v>
                </c:pt>
                <c:pt idx="3376">
                  <c:v>0.246726395589249</c:v>
                </c:pt>
                <c:pt idx="3377">
                  <c:v>0.22433927473878301</c:v>
                </c:pt>
                <c:pt idx="3378">
                  <c:v>0.18726591760299599</c:v>
                </c:pt>
                <c:pt idx="3379">
                  <c:v>0.162374627270263</c:v>
                </c:pt>
                <c:pt idx="3380">
                  <c:v>0.24126344086021501</c:v>
                </c:pt>
                <c:pt idx="3381">
                  <c:v>0.249672632038411</c:v>
                </c:pt>
                <c:pt idx="3382">
                  <c:v>0.150962512664641</c:v>
                </c:pt>
                <c:pt idx="3383">
                  <c:v>0.20770452740270101</c:v>
                </c:pt>
                <c:pt idx="3384">
                  <c:v>0.12616372391653299</c:v>
                </c:pt>
                <c:pt idx="3385">
                  <c:v>0.348977695167286</c:v>
                </c:pt>
                <c:pt idx="3386">
                  <c:v>0.224273188740194</c:v>
                </c:pt>
                <c:pt idx="3387">
                  <c:v>0.217391304347826</c:v>
                </c:pt>
                <c:pt idx="3388">
                  <c:v>9.18560606060604E-2</c:v>
                </c:pt>
                <c:pt idx="3389">
                  <c:v>7.1428571428571397E-2</c:v>
                </c:pt>
                <c:pt idx="3390">
                  <c:v>5.2020202020202098E-2</c:v>
                </c:pt>
                <c:pt idx="3391">
                  <c:v>0.105925097820011</c:v>
                </c:pt>
                <c:pt idx="3392">
                  <c:v>0.11689961880559099</c:v>
                </c:pt>
                <c:pt idx="3393">
                  <c:v>4.48717948717949E-2</c:v>
                </c:pt>
                <c:pt idx="3394">
                  <c:v>0.175148711169861</c:v>
                </c:pt>
                <c:pt idx="3395">
                  <c:v>0.20667903525046399</c:v>
                </c:pt>
                <c:pt idx="3396">
                  <c:v>0.221793635486982</c:v>
                </c:pt>
                <c:pt idx="3397">
                  <c:v>0.21209912536443201</c:v>
                </c:pt>
                <c:pt idx="3398">
                  <c:v>0.169018706924844</c:v>
                </c:pt>
                <c:pt idx="3399">
                  <c:v>0.146353646353647</c:v>
                </c:pt>
                <c:pt idx="3400">
                  <c:v>0.14116675839295501</c:v>
                </c:pt>
                <c:pt idx="3401">
                  <c:v>0.13861648555526099</c:v>
                </c:pt>
                <c:pt idx="3402">
                  <c:v>5.9271523178807899E-2</c:v>
                </c:pt>
                <c:pt idx="3403">
                  <c:v>0.21695835847917899</c:v>
                </c:pt>
                <c:pt idx="3404">
                  <c:v>0.192200557103064</c:v>
                </c:pt>
                <c:pt idx="3405">
                  <c:v>0.242379728240911</c:v>
                </c:pt>
                <c:pt idx="3406">
                  <c:v>0.30214285714285699</c:v>
                </c:pt>
                <c:pt idx="3407">
                  <c:v>0.23583180987202901</c:v>
                </c:pt>
                <c:pt idx="3408">
                  <c:v>0.25844930417494999</c:v>
                </c:pt>
                <c:pt idx="3409">
                  <c:v>0.14519123653917601</c:v>
                </c:pt>
                <c:pt idx="3410">
                  <c:v>0.244597701149426</c:v>
                </c:pt>
                <c:pt idx="3411">
                  <c:v>0.209656925031766</c:v>
                </c:pt>
                <c:pt idx="3412">
                  <c:v>0.306293706293707</c:v>
                </c:pt>
                <c:pt idx="3413">
                  <c:v>0.27738095238095301</c:v>
                </c:pt>
                <c:pt idx="3414">
                  <c:v>0.18060836501901201</c:v>
                </c:pt>
                <c:pt idx="3415">
                  <c:v>0.16317854807063401</c:v>
                </c:pt>
                <c:pt idx="3416">
                  <c:v>0.23066954643628501</c:v>
                </c:pt>
                <c:pt idx="3417">
                  <c:v>0.12818050888142099</c:v>
                </c:pt>
                <c:pt idx="3418">
                  <c:v>0.21232032854209501</c:v>
                </c:pt>
                <c:pt idx="3419">
                  <c:v>0.25636296569531603</c:v>
                </c:pt>
                <c:pt idx="3420">
                  <c:v>0.24578313253011999</c:v>
                </c:pt>
                <c:pt idx="3421">
                  <c:v>0.26351099515467802</c:v>
                </c:pt>
                <c:pt idx="3422">
                  <c:v>0.26720183486238502</c:v>
                </c:pt>
                <c:pt idx="3423">
                  <c:v>0.217067583046965</c:v>
                </c:pt>
                <c:pt idx="3424">
                  <c:v>0.38814993954050903</c:v>
                </c:pt>
                <c:pt idx="3425">
                  <c:v>0.260346124905944</c:v>
                </c:pt>
                <c:pt idx="3426">
                  <c:v>0.33847065797273301</c:v>
                </c:pt>
                <c:pt idx="3427">
                  <c:v>0.243790248390065</c:v>
                </c:pt>
                <c:pt idx="3428">
                  <c:v>0.23403052572074701</c:v>
                </c:pt>
                <c:pt idx="3429">
                  <c:v>0.15469613259668499</c:v>
                </c:pt>
                <c:pt idx="3430">
                  <c:v>0.15900431800863599</c:v>
                </c:pt>
                <c:pt idx="3431">
                  <c:v>0.127633711507293</c:v>
                </c:pt>
                <c:pt idx="3432">
                  <c:v>0.110643077787138</c:v>
                </c:pt>
                <c:pt idx="3433">
                  <c:v>0.25188705619233898</c:v>
                </c:pt>
                <c:pt idx="3434">
                  <c:v>0.18039895923677399</c:v>
                </c:pt>
                <c:pt idx="3435">
                  <c:v>0.156385751520417</c:v>
                </c:pt>
                <c:pt idx="3436">
                  <c:v>6.3420158550396205E-2</c:v>
                </c:pt>
                <c:pt idx="3437">
                  <c:v>7.2251560249639801E-2</c:v>
                </c:pt>
                <c:pt idx="3438">
                  <c:v>5.5535257581293497E-2</c:v>
                </c:pt>
                <c:pt idx="3439">
                  <c:v>0.37579617834394902</c:v>
                </c:pt>
                <c:pt idx="3440">
                  <c:v>0.28021582733813</c:v>
                </c:pt>
                <c:pt idx="3441">
                  <c:v>0.19561989606533101</c:v>
                </c:pt>
                <c:pt idx="3442">
                  <c:v>0.217549829849295</c:v>
                </c:pt>
                <c:pt idx="3443">
                  <c:v>0.25106990014265401</c:v>
                </c:pt>
                <c:pt idx="3444">
                  <c:v>0.212292358803987</c:v>
                </c:pt>
                <c:pt idx="3445">
                  <c:v>0.30815390045887803</c:v>
                </c:pt>
                <c:pt idx="3446">
                  <c:v>0.20610687022900701</c:v>
                </c:pt>
                <c:pt idx="3447">
                  <c:v>0.14587737843551801</c:v>
                </c:pt>
                <c:pt idx="3448">
                  <c:v>0.115704772475028</c:v>
                </c:pt>
                <c:pt idx="3449">
                  <c:v>9.3276331130975595E-2</c:v>
                </c:pt>
                <c:pt idx="3450">
                  <c:v>0.107784431137725</c:v>
                </c:pt>
                <c:pt idx="3451">
                  <c:v>0.105727983850618</c:v>
                </c:pt>
                <c:pt idx="3452">
                  <c:v>0.19756287269898901</c:v>
                </c:pt>
                <c:pt idx="3453">
                  <c:v>0.14003724394785799</c:v>
                </c:pt>
                <c:pt idx="3454">
                  <c:v>0.36661978434130399</c:v>
                </c:pt>
                <c:pt idx="3455">
                  <c:v>0.31922572178477698</c:v>
                </c:pt>
                <c:pt idx="3456">
                  <c:v>0.30282530839633898</c:v>
                </c:pt>
                <c:pt idx="3457">
                  <c:v>0.24608294930875599</c:v>
                </c:pt>
                <c:pt idx="3458">
                  <c:v>0.22885572139303501</c:v>
                </c:pt>
                <c:pt idx="3459">
                  <c:v>0.184316599486992</c:v>
                </c:pt>
                <c:pt idx="3460">
                  <c:v>0.28187633262260198</c:v>
                </c:pt>
                <c:pt idx="3461">
                  <c:v>0.26246600181323698</c:v>
                </c:pt>
                <c:pt idx="3462">
                  <c:v>0.34227272727272801</c:v>
                </c:pt>
                <c:pt idx="3463">
                  <c:v>0.105990783410138</c:v>
                </c:pt>
                <c:pt idx="3464">
                  <c:v>0.115481434864695</c:v>
                </c:pt>
                <c:pt idx="3465">
                  <c:v>7.5271978829756003E-2</c:v>
                </c:pt>
                <c:pt idx="3466">
                  <c:v>0.120787973043028</c:v>
                </c:pt>
                <c:pt idx="3467">
                  <c:v>0.122428193114687</c:v>
                </c:pt>
                <c:pt idx="3468">
                  <c:v>7.9457013574660396E-2</c:v>
                </c:pt>
                <c:pt idx="3469">
                  <c:v>0.18078512396694199</c:v>
                </c:pt>
                <c:pt idx="3470">
                  <c:v>0.22963340122199599</c:v>
                </c:pt>
                <c:pt idx="3471">
                  <c:v>0.16199158485273499</c:v>
                </c:pt>
                <c:pt idx="3472">
                  <c:v>0.34772324068598498</c:v>
                </c:pt>
                <c:pt idx="3473">
                  <c:v>0.31659192825112098</c:v>
                </c:pt>
                <c:pt idx="3474">
                  <c:v>0.247112355617781</c:v>
                </c:pt>
                <c:pt idx="3475">
                  <c:v>0.202132591562355</c:v>
                </c:pt>
                <c:pt idx="3476">
                  <c:v>0.13656227239621299</c:v>
                </c:pt>
                <c:pt idx="3477">
                  <c:v>5.9965337954939399E-2</c:v>
                </c:pt>
                <c:pt idx="3478">
                  <c:v>0.124788494077834</c:v>
                </c:pt>
                <c:pt idx="3479">
                  <c:v>0.14325618515562699</c:v>
                </c:pt>
                <c:pt idx="3480">
                  <c:v>0.10152473038304199</c:v>
                </c:pt>
                <c:pt idx="3481">
                  <c:v>0.19391947411668001</c:v>
                </c:pt>
                <c:pt idx="3482">
                  <c:v>0.142281338170093</c:v>
                </c:pt>
                <c:pt idx="3483">
                  <c:v>9.2528451261751701E-2</c:v>
                </c:pt>
                <c:pt idx="3484">
                  <c:v>0.307885906040269</c:v>
                </c:pt>
                <c:pt idx="3485">
                  <c:v>0.27009873060648798</c:v>
                </c:pt>
                <c:pt idx="3486">
                  <c:v>0.175595238095238</c:v>
                </c:pt>
                <c:pt idx="3487">
                  <c:v>0.223270440251573</c:v>
                </c:pt>
                <c:pt idx="3488">
                  <c:v>0.233783783783784</c:v>
                </c:pt>
                <c:pt idx="3489">
                  <c:v>0.22695346795434601</c:v>
                </c:pt>
                <c:pt idx="3490">
                  <c:v>0.435678749111585</c:v>
                </c:pt>
                <c:pt idx="3491">
                  <c:v>0.268951612903226</c:v>
                </c:pt>
                <c:pt idx="3492">
                  <c:v>0.22488038277512001</c:v>
                </c:pt>
                <c:pt idx="3493">
                  <c:v>0.28259838786154601</c:v>
                </c:pt>
                <c:pt idx="3494">
                  <c:v>0.37820782498948302</c:v>
                </c:pt>
                <c:pt idx="3495">
                  <c:v>0.16260623229461801</c:v>
                </c:pt>
                <c:pt idx="3496">
                  <c:v>0.34796854521625198</c:v>
                </c:pt>
                <c:pt idx="3497">
                  <c:v>0.25</c:v>
                </c:pt>
                <c:pt idx="3498">
                  <c:v>0.35072463768116002</c:v>
                </c:pt>
                <c:pt idx="3499">
                  <c:v>8.3100167879126996E-2</c:v>
                </c:pt>
                <c:pt idx="3500">
                  <c:v>0.125150421179302</c:v>
                </c:pt>
                <c:pt idx="3501">
                  <c:v>3.6769394261423997E-2</c:v>
                </c:pt>
                <c:pt idx="3502">
                  <c:v>0.111562415380449</c:v>
                </c:pt>
                <c:pt idx="3503">
                  <c:v>6.2981298129812804E-2</c:v>
                </c:pt>
                <c:pt idx="3504">
                  <c:v>6.3404689092762395E-2</c:v>
                </c:pt>
                <c:pt idx="3505">
                  <c:v>0.22342220722240999</c:v>
                </c:pt>
                <c:pt idx="3506">
                  <c:v>0.21985571968395701</c:v>
                </c:pt>
                <c:pt idx="3507">
                  <c:v>0.29001621496409402</c:v>
                </c:pt>
                <c:pt idx="3508">
                  <c:v>0.31615460852329103</c:v>
                </c:pt>
                <c:pt idx="3509">
                  <c:v>0.27003399708596398</c:v>
                </c:pt>
                <c:pt idx="3510">
                  <c:v>0.182352941176471</c:v>
                </c:pt>
                <c:pt idx="3511">
                  <c:v>0.27978056426332298</c:v>
                </c:pt>
                <c:pt idx="3512">
                  <c:v>0.216797683078197</c:v>
                </c:pt>
                <c:pt idx="3513">
                  <c:v>0.16866537717601601</c:v>
                </c:pt>
                <c:pt idx="3514">
                  <c:v>0.196371398078975</c:v>
                </c:pt>
                <c:pt idx="3515">
                  <c:v>0.17272727272727301</c:v>
                </c:pt>
                <c:pt idx="3516">
                  <c:v>0.19133677567412499</c:v>
                </c:pt>
                <c:pt idx="3517">
                  <c:v>0.18431855500821001</c:v>
                </c:pt>
                <c:pt idx="3518">
                  <c:v>0.18555334658714401</c:v>
                </c:pt>
                <c:pt idx="3519">
                  <c:v>7.7162414436838703E-2</c:v>
                </c:pt>
                <c:pt idx="3520">
                  <c:v>0.243603603603604</c:v>
                </c:pt>
                <c:pt idx="3521">
                  <c:v>0.29695619896065301</c:v>
                </c:pt>
                <c:pt idx="3522">
                  <c:v>0.19361121932216599</c:v>
                </c:pt>
                <c:pt idx="3523">
                  <c:v>0.17652453003209601</c:v>
                </c:pt>
                <c:pt idx="3524">
                  <c:v>9.5303237574099406E-2</c:v>
                </c:pt>
                <c:pt idx="3525">
                  <c:v>0.27811094452773599</c:v>
                </c:pt>
                <c:pt idx="3526">
                  <c:v>0.27149101505585299</c:v>
                </c:pt>
                <c:pt idx="3527">
                  <c:v>0.13133208255159501</c:v>
                </c:pt>
                <c:pt idx="3528">
                  <c:v>0.25</c:v>
                </c:pt>
                <c:pt idx="3529">
                  <c:v>0.29233991621783301</c:v>
                </c:pt>
                <c:pt idx="3530">
                  <c:v>0.34143340510612102</c:v>
                </c:pt>
                <c:pt idx="3531">
                  <c:v>0.28520541439088098</c:v>
                </c:pt>
                <c:pt idx="3532">
                  <c:v>0.392167101827676</c:v>
                </c:pt>
                <c:pt idx="3533">
                  <c:v>0.20452446906740601</c:v>
                </c:pt>
                <c:pt idx="3534">
                  <c:v>0.163831692032229</c:v>
                </c:pt>
                <c:pt idx="3535">
                  <c:v>0.54619225967540597</c:v>
                </c:pt>
                <c:pt idx="3536">
                  <c:v>0.387302939923307</c:v>
                </c:pt>
                <c:pt idx="3537">
                  <c:v>0.43155737704918001</c:v>
                </c:pt>
                <c:pt idx="3538">
                  <c:v>0.299845440494591</c:v>
                </c:pt>
                <c:pt idx="3539">
                  <c:v>0.35088458298230901</c:v>
                </c:pt>
                <c:pt idx="3540">
                  <c:v>0.22428922428922399</c:v>
                </c:pt>
                <c:pt idx="3541">
                  <c:v>0.299168975069252</c:v>
                </c:pt>
                <c:pt idx="3542">
                  <c:v>0.294701986754967</c:v>
                </c:pt>
                <c:pt idx="3543">
                  <c:v>0.246259351620948</c:v>
                </c:pt>
                <c:pt idx="3544">
                  <c:v>9.0909090909090898E-2</c:v>
                </c:pt>
                <c:pt idx="3545">
                  <c:v>6.9542820347714196E-2</c:v>
                </c:pt>
                <c:pt idx="3546">
                  <c:v>0.14807566862361399</c:v>
                </c:pt>
                <c:pt idx="3547">
                  <c:v>9.0960612071408403E-2</c:v>
                </c:pt>
                <c:pt idx="3548">
                  <c:v>6.9225648990459202E-2</c:v>
                </c:pt>
                <c:pt idx="3549">
                  <c:v>0.126436781609195</c:v>
                </c:pt>
                <c:pt idx="3550">
                  <c:v>0.28123419322205401</c:v>
                </c:pt>
                <c:pt idx="3551">
                  <c:v>0.18114682884448299</c:v>
                </c:pt>
                <c:pt idx="3552">
                  <c:v>0.11418330773169499</c:v>
                </c:pt>
                <c:pt idx="3553">
                  <c:v>0.28263294905169301</c:v>
                </c:pt>
                <c:pt idx="3554">
                  <c:v>0.241973639743156</c:v>
                </c:pt>
                <c:pt idx="3555">
                  <c:v>0.18295739348370901</c:v>
                </c:pt>
                <c:pt idx="3556">
                  <c:v>0.20423183072677101</c:v>
                </c:pt>
                <c:pt idx="3557">
                  <c:v>0.12872154115586701</c:v>
                </c:pt>
                <c:pt idx="3558">
                  <c:v>0.11551277304702</c:v>
                </c:pt>
                <c:pt idx="3559">
                  <c:v>0.115859449192782</c:v>
                </c:pt>
                <c:pt idx="3560">
                  <c:v>8.46747519294377E-2</c:v>
                </c:pt>
                <c:pt idx="3561">
                  <c:v>0.13638288860652301</c:v>
                </c:pt>
                <c:pt idx="3562">
                  <c:v>0.14197834645669299</c:v>
                </c:pt>
                <c:pt idx="3563">
                  <c:v>0.14179104477611901</c:v>
                </c:pt>
                <c:pt idx="3564">
                  <c:v>0.14642262895174701</c:v>
                </c:pt>
                <c:pt idx="3565">
                  <c:v>0.13977485928705399</c:v>
                </c:pt>
                <c:pt idx="3566">
                  <c:v>7.0733863837312103E-2</c:v>
                </c:pt>
                <c:pt idx="3567">
                  <c:v>7.0027063599458705E-2</c:v>
                </c:pt>
                <c:pt idx="3568">
                  <c:v>8.2853025936599503E-2</c:v>
                </c:pt>
                <c:pt idx="3569">
                  <c:v>0.22160737812911699</c:v>
                </c:pt>
                <c:pt idx="3570">
                  <c:v>0.136421589460264</c:v>
                </c:pt>
                <c:pt idx="3571">
                  <c:v>0.124513618677043</c:v>
                </c:pt>
                <c:pt idx="3572">
                  <c:v>0.16502242152466401</c:v>
                </c:pt>
                <c:pt idx="3573">
                  <c:v>0.15375586854460099</c:v>
                </c:pt>
                <c:pt idx="3574">
                  <c:v>0.15320074580484799</c:v>
                </c:pt>
                <c:pt idx="3575">
                  <c:v>0.105832832230908</c:v>
                </c:pt>
                <c:pt idx="3576">
                  <c:v>0.25333333333333402</c:v>
                </c:pt>
                <c:pt idx="3577">
                  <c:v>5.68990042674253E-2</c:v>
                </c:pt>
                <c:pt idx="3578">
                  <c:v>8.2573586871581103E-2</c:v>
                </c:pt>
                <c:pt idx="3579">
                  <c:v>2.52544289483604E-2</c:v>
                </c:pt>
                <c:pt idx="3580">
                  <c:v>0.16621983914209201</c:v>
                </c:pt>
                <c:pt idx="3581">
                  <c:v>0.18463740458015299</c:v>
                </c:pt>
                <c:pt idx="3582">
                  <c:v>0.16771211620997001</c:v>
                </c:pt>
                <c:pt idx="3583">
                  <c:v>0.31578947368421101</c:v>
                </c:pt>
                <c:pt idx="3584">
                  <c:v>0.26767510687273899</c:v>
                </c:pt>
                <c:pt idx="3585">
                  <c:v>0.33333333333333398</c:v>
                </c:pt>
                <c:pt idx="3586">
                  <c:v>7.7852348993288495E-2</c:v>
                </c:pt>
                <c:pt idx="3587">
                  <c:v>6.7792274238935704E-2</c:v>
                </c:pt>
                <c:pt idx="3588">
                  <c:v>1.9470156399617002E-2</c:v>
                </c:pt>
                <c:pt idx="3589">
                  <c:v>7.0943572933738999E-2</c:v>
                </c:pt>
                <c:pt idx="3590">
                  <c:v>6.9136334266637803E-2</c:v>
                </c:pt>
                <c:pt idx="3591">
                  <c:v>0.159928443649374</c:v>
                </c:pt>
                <c:pt idx="3592">
                  <c:v>5.8728323699421901E-2</c:v>
                </c:pt>
                <c:pt idx="3593">
                  <c:v>4.0040292117854398E-2</c:v>
                </c:pt>
                <c:pt idx="3594">
                  <c:v>9.2113768584356895E-2</c:v>
                </c:pt>
                <c:pt idx="3595">
                  <c:v>0.15335783494821301</c:v>
                </c:pt>
                <c:pt idx="3596">
                  <c:v>0.16725495519956601</c:v>
                </c:pt>
                <c:pt idx="3597">
                  <c:v>6.4630225080385906E-2</c:v>
                </c:pt>
                <c:pt idx="3598">
                  <c:v>9.6036585365853702E-2</c:v>
                </c:pt>
                <c:pt idx="3599">
                  <c:v>9.1189155884165096E-2</c:v>
                </c:pt>
                <c:pt idx="3600">
                  <c:v>0.10638297872340401</c:v>
                </c:pt>
                <c:pt idx="3601">
                  <c:v>0.20307495195387601</c:v>
                </c:pt>
                <c:pt idx="3602">
                  <c:v>0.19572291957229199</c:v>
                </c:pt>
                <c:pt idx="3603">
                  <c:v>0.152393500219587</c:v>
                </c:pt>
                <c:pt idx="3604">
                  <c:v>0.12951601908657101</c:v>
                </c:pt>
                <c:pt idx="3605">
                  <c:v>0.10859883521754</c:v>
                </c:pt>
                <c:pt idx="3606">
                  <c:v>0.165442107930073</c:v>
                </c:pt>
                <c:pt idx="3607">
                  <c:v>0.14352392065344199</c:v>
                </c:pt>
                <c:pt idx="3608">
                  <c:v>0.19770580296896101</c:v>
                </c:pt>
                <c:pt idx="3609">
                  <c:v>0.21073558648111301</c:v>
                </c:pt>
                <c:pt idx="3610">
                  <c:v>0.22020202020202001</c:v>
                </c:pt>
                <c:pt idx="3611">
                  <c:v>9.39503763590743E-2</c:v>
                </c:pt>
                <c:pt idx="3612">
                  <c:v>0.147839873166865</c:v>
                </c:pt>
                <c:pt idx="3613">
                  <c:v>0.408441961514588</c:v>
                </c:pt>
                <c:pt idx="3614">
                  <c:v>0.15657847046031201</c:v>
                </c:pt>
                <c:pt idx="3615">
                  <c:v>0.24960998439937601</c:v>
                </c:pt>
                <c:pt idx="3616">
                  <c:v>0.37062937062937101</c:v>
                </c:pt>
                <c:pt idx="3617">
                  <c:v>0.21468428781204099</c:v>
                </c:pt>
                <c:pt idx="3618">
                  <c:v>0.30370370370370398</c:v>
                </c:pt>
                <c:pt idx="3619">
                  <c:v>0.174184261036469</c:v>
                </c:pt>
                <c:pt idx="3620">
                  <c:v>0.17368810051736899</c:v>
                </c:pt>
                <c:pt idx="3621">
                  <c:v>0.35959809624537298</c:v>
                </c:pt>
                <c:pt idx="3622">
                  <c:v>0.25233644859813098</c:v>
                </c:pt>
                <c:pt idx="3623">
                  <c:v>0.164507772020726</c:v>
                </c:pt>
                <c:pt idx="3624">
                  <c:v>0.24334203655352499</c:v>
                </c:pt>
                <c:pt idx="3625">
                  <c:v>0.144620131122252</c:v>
                </c:pt>
                <c:pt idx="3626">
                  <c:v>0.32461435278336698</c:v>
                </c:pt>
                <c:pt idx="3627">
                  <c:v>0.23186728395061701</c:v>
                </c:pt>
                <c:pt idx="3628">
                  <c:v>0.11111111111111099</c:v>
                </c:pt>
                <c:pt idx="3629">
                  <c:v>0.45602409638554298</c:v>
                </c:pt>
                <c:pt idx="3630">
                  <c:v>0.20614035087719301</c:v>
                </c:pt>
                <c:pt idx="3631">
                  <c:v>0.22034739454094299</c:v>
                </c:pt>
                <c:pt idx="3632">
                  <c:v>0.23613595706619001</c:v>
                </c:pt>
                <c:pt idx="3633">
                  <c:v>0.34604227103191099</c:v>
                </c:pt>
                <c:pt idx="3634">
                  <c:v>0.32927756653992402</c:v>
                </c:pt>
                <c:pt idx="3635">
                  <c:v>0.18170185540627001</c:v>
                </c:pt>
                <c:pt idx="3636">
                  <c:v>0.33989339893399001</c:v>
                </c:pt>
                <c:pt idx="3637">
                  <c:v>0.15140845070422601</c:v>
                </c:pt>
                <c:pt idx="3638">
                  <c:v>0.34121621621621701</c:v>
                </c:pt>
                <c:pt idx="3639">
                  <c:v>0.32305258995650499</c:v>
                </c:pt>
                <c:pt idx="3640">
                  <c:v>0.34111638088288998</c:v>
                </c:pt>
                <c:pt idx="3641">
                  <c:v>0.18333849489005899</c:v>
                </c:pt>
                <c:pt idx="3642">
                  <c:v>0.26605179141539598</c:v>
                </c:pt>
                <c:pt idx="3643">
                  <c:v>0.26813880126182998</c:v>
                </c:pt>
                <c:pt idx="3644">
                  <c:v>0.16707317073170699</c:v>
                </c:pt>
                <c:pt idx="3645">
                  <c:v>0.17362637362637401</c:v>
                </c:pt>
                <c:pt idx="3646">
                  <c:v>0.1185536455246</c:v>
                </c:pt>
                <c:pt idx="3647">
                  <c:v>0.28118209474141698</c:v>
                </c:pt>
                <c:pt idx="3648">
                  <c:v>0.16</c:v>
                </c:pt>
                <c:pt idx="3649">
                  <c:v>0.26198083067092698</c:v>
                </c:pt>
                <c:pt idx="3650">
                  <c:v>0.126427179058758</c:v>
                </c:pt>
                <c:pt idx="3651">
                  <c:v>0.22496087636932699</c:v>
                </c:pt>
                <c:pt idx="3652">
                  <c:v>0.19604679306171899</c:v>
                </c:pt>
                <c:pt idx="3653">
                  <c:v>0.25666391865897198</c:v>
                </c:pt>
                <c:pt idx="3654">
                  <c:v>0.27220077220077299</c:v>
                </c:pt>
                <c:pt idx="3655">
                  <c:v>0.227298686464877</c:v>
                </c:pt>
                <c:pt idx="3656">
                  <c:v>0.22222222222222199</c:v>
                </c:pt>
                <c:pt idx="3657">
                  <c:v>0.15766192733017401</c:v>
                </c:pt>
                <c:pt idx="3658">
                  <c:v>0.108216432865731</c:v>
                </c:pt>
                <c:pt idx="3659">
                  <c:v>0.25386819484240702</c:v>
                </c:pt>
                <c:pt idx="3660">
                  <c:v>0.232156273478588</c:v>
                </c:pt>
                <c:pt idx="3661">
                  <c:v>0.15155358275206099</c:v>
                </c:pt>
                <c:pt idx="3662">
                  <c:v>0.232692307692307</c:v>
                </c:pt>
                <c:pt idx="3663">
                  <c:v>0.245373134328358</c:v>
                </c:pt>
                <c:pt idx="3664">
                  <c:v>0.18058211174845901</c:v>
                </c:pt>
                <c:pt idx="3665">
                  <c:v>0.36307053941908801</c:v>
                </c:pt>
                <c:pt idx="3666">
                  <c:v>0.16706607326258099</c:v>
                </c:pt>
                <c:pt idx="3667">
                  <c:v>0.22332015810276701</c:v>
                </c:pt>
                <c:pt idx="3668">
                  <c:v>0.16178291374329401</c:v>
                </c:pt>
                <c:pt idx="3669">
                  <c:v>0.21479314667781099</c:v>
                </c:pt>
                <c:pt idx="3670">
                  <c:v>0.17912635590735901</c:v>
                </c:pt>
                <c:pt idx="3671">
                  <c:v>9.5008051529790805E-2</c:v>
                </c:pt>
                <c:pt idx="3672">
                  <c:v>4.2711234911791997E-2</c:v>
                </c:pt>
                <c:pt idx="3673">
                  <c:v>0.10337726523888</c:v>
                </c:pt>
                <c:pt idx="3674">
                  <c:v>0.113880871162424</c:v>
                </c:pt>
                <c:pt idx="3675">
                  <c:v>0.12277227722772301</c:v>
                </c:pt>
                <c:pt idx="3676">
                  <c:v>2.8031687995124999E-2</c:v>
                </c:pt>
                <c:pt idx="3677">
                  <c:v>0.27441077441077499</c:v>
                </c:pt>
                <c:pt idx="3678">
                  <c:v>0.201606086221471</c:v>
                </c:pt>
                <c:pt idx="3679">
                  <c:v>0.21560283687943299</c:v>
                </c:pt>
                <c:pt idx="3680">
                  <c:v>0.350448654037887</c:v>
                </c:pt>
                <c:pt idx="3681">
                  <c:v>0.28498467824310503</c:v>
                </c:pt>
                <c:pt idx="3682">
                  <c:v>0.21793349168646101</c:v>
                </c:pt>
                <c:pt idx="3683">
                  <c:v>0.19156118143459899</c:v>
                </c:pt>
                <c:pt idx="3684">
                  <c:v>0.17718324078748099</c:v>
                </c:pt>
                <c:pt idx="3685">
                  <c:v>0.15198956294846699</c:v>
                </c:pt>
                <c:pt idx="3686">
                  <c:v>0.124600638977636</c:v>
                </c:pt>
                <c:pt idx="3687">
                  <c:v>4.3757527097551201E-2</c:v>
                </c:pt>
                <c:pt idx="3688">
                  <c:v>5.8425063505503902E-2</c:v>
                </c:pt>
                <c:pt idx="3689">
                  <c:v>0.16936170212766</c:v>
                </c:pt>
                <c:pt idx="3690">
                  <c:v>0.22171945701357501</c:v>
                </c:pt>
                <c:pt idx="3691">
                  <c:v>0.10162314749470699</c:v>
                </c:pt>
                <c:pt idx="3692">
                  <c:v>0.10366457576757999</c:v>
                </c:pt>
                <c:pt idx="3693">
                  <c:v>6.4614215127327998E-2</c:v>
                </c:pt>
                <c:pt idx="3694">
                  <c:v>2.69266480965645E-2</c:v>
                </c:pt>
                <c:pt idx="3695">
                  <c:v>0.159317211948791</c:v>
                </c:pt>
                <c:pt idx="3696">
                  <c:v>0.19776536312849199</c:v>
                </c:pt>
                <c:pt idx="3697">
                  <c:v>0.22014622258326599</c:v>
                </c:pt>
                <c:pt idx="3698">
                  <c:v>0.21209465381244599</c:v>
                </c:pt>
                <c:pt idx="3699">
                  <c:v>0.21806387225548901</c:v>
                </c:pt>
                <c:pt idx="3700">
                  <c:v>0.114060258249641</c:v>
                </c:pt>
                <c:pt idx="3701">
                  <c:v>6.4884135472370805E-2</c:v>
                </c:pt>
                <c:pt idx="3702">
                  <c:v>7.9621095750128004E-2</c:v>
                </c:pt>
                <c:pt idx="3703">
                  <c:v>9.8371127435324196E-2</c:v>
                </c:pt>
                <c:pt idx="3704">
                  <c:v>0.17195402298850601</c:v>
                </c:pt>
                <c:pt idx="3705">
                  <c:v>0.15341156019122101</c:v>
                </c:pt>
                <c:pt idx="3706">
                  <c:v>0.30869899923017702</c:v>
                </c:pt>
                <c:pt idx="3707">
                  <c:v>7.4017199017198998E-2</c:v>
                </c:pt>
                <c:pt idx="3708">
                  <c:v>9.0373280943025602E-2</c:v>
                </c:pt>
                <c:pt idx="3709">
                  <c:v>6.9670821348673695E-2</c:v>
                </c:pt>
                <c:pt idx="3710">
                  <c:v>0.17118644067796601</c:v>
                </c:pt>
                <c:pt idx="3711">
                  <c:v>0.186046511627907</c:v>
                </c:pt>
                <c:pt idx="3712">
                  <c:v>0.25503355704698</c:v>
                </c:pt>
                <c:pt idx="3713">
                  <c:v>9.6762843068261994E-2</c:v>
                </c:pt>
                <c:pt idx="3714">
                  <c:v>7.4092999489013905E-2</c:v>
                </c:pt>
                <c:pt idx="3715">
                  <c:v>9.8065376917945299E-2</c:v>
                </c:pt>
                <c:pt idx="3716">
                  <c:v>0.26635873749037797</c:v>
                </c:pt>
                <c:pt idx="3717">
                  <c:v>0.277137367915466</c:v>
                </c:pt>
                <c:pt idx="3718">
                  <c:v>0.26510878323932302</c:v>
                </c:pt>
                <c:pt idx="3719">
                  <c:v>0.24150943396226399</c:v>
                </c:pt>
                <c:pt idx="3720">
                  <c:v>0.12734768666972099</c:v>
                </c:pt>
                <c:pt idx="3721">
                  <c:v>0.22052401746724901</c:v>
                </c:pt>
                <c:pt idx="3722">
                  <c:v>0.15770609318996401</c:v>
                </c:pt>
                <c:pt idx="3723">
                  <c:v>0.116856256463289</c:v>
                </c:pt>
                <c:pt idx="3724">
                  <c:v>0.28680203045685299</c:v>
                </c:pt>
                <c:pt idx="3725">
                  <c:v>0.25843170320404801</c:v>
                </c:pt>
                <c:pt idx="3726">
                  <c:v>0.132013201320132</c:v>
                </c:pt>
                <c:pt idx="3727">
                  <c:v>0.17305585980284799</c:v>
                </c:pt>
                <c:pt idx="3728">
                  <c:v>9.9922540666150306E-2</c:v>
                </c:pt>
                <c:pt idx="3729">
                  <c:v>0.140373893079698</c:v>
                </c:pt>
                <c:pt idx="3730">
                  <c:v>9.7769630308585202E-3</c:v>
                </c:pt>
                <c:pt idx="3731">
                  <c:v>0.207655081390233</c:v>
                </c:pt>
                <c:pt idx="3732">
                  <c:v>0.122969837587007</c:v>
                </c:pt>
                <c:pt idx="3733">
                  <c:v>0.188524590163935</c:v>
                </c:pt>
                <c:pt idx="3734">
                  <c:v>0.101242236024845</c:v>
                </c:pt>
                <c:pt idx="3735">
                  <c:v>0.16765285996055199</c:v>
                </c:pt>
                <c:pt idx="3736">
                  <c:v>0.19787590832867599</c:v>
                </c:pt>
                <c:pt idx="3737">
                  <c:v>0.17962760131434899</c:v>
                </c:pt>
                <c:pt idx="3738">
                  <c:v>0.18189655172413799</c:v>
                </c:pt>
                <c:pt idx="3739">
                  <c:v>0.25010706638115598</c:v>
                </c:pt>
                <c:pt idx="3740">
                  <c:v>0.32070910556003202</c:v>
                </c:pt>
                <c:pt idx="3741">
                  <c:v>0.25416468348405502</c:v>
                </c:pt>
                <c:pt idx="3742">
                  <c:v>0.41352941176470598</c:v>
                </c:pt>
                <c:pt idx="3743">
                  <c:v>0.24861878453038699</c:v>
                </c:pt>
                <c:pt idx="3744">
                  <c:v>0.22501308215593999</c:v>
                </c:pt>
                <c:pt idx="3745">
                  <c:v>0.24378777703156501</c:v>
                </c:pt>
                <c:pt idx="3746">
                  <c:v>0.20313942751615899</c:v>
                </c:pt>
                <c:pt idx="3747">
                  <c:v>0.218725099601594</c:v>
                </c:pt>
                <c:pt idx="3748">
                  <c:v>0.104255926878035</c:v>
                </c:pt>
                <c:pt idx="3749">
                  <c:v>0.31784054343939899</c:v>
                </c:pt>
                <c:pt idx="3750">
                  <c:v>0.19108280254777099</c:v>
                </c:pt>
                <c:pt idx="3751">
                  <c:v>0.14963503649634999</c:v>
                </c:pt>
                <c:pt idx="3752">
                  <c:v>6.8304172274562605E-2</c:v>
                </c:pt>
                <c:pt idx="3753">
                  <c:v>0.107284768211921</c:v>
                </c:pt>
                <c:pt idx="3754">
                  <c:v>8.4269662921348396E-2</c:v>
                </c:pt>
                <c:pt idx="3755">
                  <c:v>0.23234700739744499</c:v>
                </c:pt>
                <c:pt idx="3756">
                  <c:v>0.14347357065803701</c:v>
                </c:pt>
                <c:pt idx="3757">
                  <c:v>0.13138347260909999</c:v>
                </c:pt>
                <c:pt idx="3758">
                  <c:v>0.149584487534626</c:v>
                </c:pt>
                <c:pt idx="3759">
                  <c:v>0.133333333333333</c:v>
                </c:pt>
                <c:pt idx="3760">
                  <c:v>0.250930136420008</c:v>
                </c:pt>
                <c:pt idx="3761">
                  <c:v>0.23705722070844701</c:v>
                </c:pt>
                <c:pt idx="3762">
                  <c:v>0.148475909537856</c:v>
                </c:pt>
                <c:pt idx="3763">
                  <c:v>0.17613089509143401</c:v>
                </c:pt>
                <c:pt idx="3764">
                  <c:v>0.249588951002959</c:v>
                </c:pt>
                <c:pt idx="3765">
                  <c:v>0.195738533766703</c:v>
                </c:pt>
                <c:pt idx="3766">
                  <c:v>0.173814257313263</c:v>
                </c:pt>
                <c:pt idx="3767">
                  <c:v>0.12967430639324501</c:v>
                </c:pt>
                <c:pt idx="3768">
                  <c:v>0.16372881355932201</c:v>
                </c:pt>
                <c:pt idx="3769">
                  <c:v>0.13459841129744099</c:v>
                </c:pt>
                <c:pt idx="3770">
                  <c:v>8.6638194020744394E-2</c:v>
                </c:pt>
                <c:pt idx="3771">
                  <c:v>0.12570281124498001</c:v>
                </c:pt>
                <c:pt idx="3772">
                  <c:v>0.118777292576419</c:v>
                </c:pt>
                <c:pt idx="3773">
                  <c:v>0.26785714285714302</c:v>
                </c:pt>
                <c:pt idx="3774">
                  <c:v>0.28613138686131401</c:v>
                </c:pt>
                <c:pt idx="3775">
                  <c:v>0.14745627980922099</c:v>
                </c:pt>
                <c:pt idx="3776">
                  <c:v>0.18157423971377501</c:v>
                </c:pt>
                <c:pt idx="3777">
                  <c:v>0.20773759461732599</c:v>
                </c:pt>
                <c:pt idx="3778">
                  <c:v>0.117531188443861</c:v>
                </c:pt>
                <c:pt idx="3779">
                  <c:v>6.4924114671163602E-2</c:v>
                </c:pt>
                <c:pt idx="3780">
                  <c:v>9.2997406446832298E-2</c:v>
                </c:pt>
                <c:pt idx="3781">
                  <c:v>5.2480916030534397E-2</c:v>
                </c:pt>
                <c:pt idx="3782">
                  <c:v>0.16890727335401601</c:v>
                </c:pt>
                <c:pt idx="3783">
                  <c:v>0.178391959798995</c:v>
                </c:pt>
                <c:pt idx="3784">
                  <c:v>0.105665024630542</c:v>
                </c:pt>
                <c:pt idx="3785">
                  <c:v>0.121095750128008</c:v>
                </c:pt>
                <c:pt idx="3786">
                  <c:v>8.7444845567589205E-2</c:v>
                </c:pt>
                <c:pt idx="3787">
                  <c:v>6.1124694376528101E-2</c:v>
                </c:pt>
                <c:pt idx="3788">
                  <c:v>0.29229904440697002</c:v>
                </c:pt>
                <c:pt idx="3789">
                  <c:v>0.15619967793880801</c:v>
                </c:pt>
                <c:pt idx="3790">
                  <c:v>0.13761467889908299</c:v>
                </c:pt>
                <c:pt idx="3791">
                  <c:v>0.37845196421625898</c:v>
                </c:pt>
                <c:pt idx="3792">
                  <c:v>0.34258210645526699</c:v>
                </c:pt>
                <c:pt idx="3793">
                  <c:v>0.36154168412233001</c:v>
                </c:pt>
                <c:pt idx="3794">
                  <c:v>0.30705882352941199</c:v>
                </c:pt>
                <c:pt idx="3795">
                  <c:v>0.186776859504132</c:v>
                </c:pt>
                <c:pt idx="3796">
                  <c:v>0.27358105349122103</c:v>
                </c:pt>
                <c:pt idx="3797">
                  <c:v>0.22645161290322599</c:v>
                </c:pt>
                <c:pt idx="3798">
                  <c:v>0.25942809780356402</c:v>
                </c:pt>
                <c:pt idx="3799">
                  <c:v>0.26440951229343002</c:v>
                </c:pt>
                <c:pt idx="3800">
                  <c:v>8.9840217063611699E-2</c:v>
                </c:pt>
                <c:pt idx="3801">
                  <c:v>7.7144226161955001E-2</c:v>
                </c:pt>
                <c:pt idx="3802">
                  <c:v>5.6539120502569901E-2</c:v>
                </c:pt>
                <c:pt idx="3803">
                  <c:v>0.10618363522798201</c:v>
                </c:pt>
                <c:pt idx="3804">
                  <c:v>0.214027849406911</c:v>
                </c:pt>
                <c:pt idx="3805">
                  <c:v>0.183430386447856</c:v>
                </c:pt>
                <c:pt idx="3806">
                  <c:v>0.16930518909410799</c:v>
                </c:pt>
                <c:pt idx="3807">
                  <c:v>0.123826291079812</c:v>
                </c:pt>
                <c:pt idx="3808">
                  <c:v>0.21458551941238199</c:v>
                </c:pt>
                <c:pt idx="3809">
                  <c:v>0.112831277879822</c:v>
                </c:pt>
                <c:pt idx="3810">
                  <c:v>9.6891694997571595E-2</c:v>
                </c:pt>
                <c:pt idx="3811">
                  <c:v>0.16666666666666699</c:v>
                </c:pt>
                <c:pt idx="3812">
                  <c:v>0.101056237510705</c:v>
                </c:pt>
                <c:pt idx="3813">
                  <c:v>8.1739130434782703E-2</c:v>
                </c:pt>
                <c:pt idx="3814">
                  <c:v>0.180660806304941</c:v>
                </c:pt>
                <c:pt idx="3815">
                  <c:v>0.20263064344116599</c:v>
                </c:pt>
                <c:pt idx="3816">
                  <c:v>0.27821997105643997</c:v>
                </c:pt>
                <c:pt idx="3817">
                  <c:v>0.16662313920083599</c:v>
                </c:pt>
                <c:pt idx="3818">
                  <c:v>7.4877536738978206E-2</c:v>
                </c:pt>
                <c:pt idx="3819">
                  <c:v>9.00900900900901E-2</c:v>
                </c:pt>
                <c:pt idx="3820">
                  <c:v>6.5174129353233606E-2</c:v>
                </c:pt>
                <c:pt idx="3821">
                  <c:v>0.149718736477715</c:v>
                </c:pt>
                <c:pt idx="3822">
                  <c:v>0.288753799392097</c:v>
                </c:pt>
                <c:pt idx="3823">
                  <c:v>0.24163179916318001</c:v>
                </c:pt>
                <c:pt idx="3824">
                  <c:v>0.21794871794871801</c:v>
                </c:pt>
                <c:pt idx="3825">
                  <c:v>0.106178764247151</c:v>
                </c:pt>
                <c:pt idx="3826">
                  <c:v>0.292980671414039</c:v>
                </c:pt>
                <c:pt idx="3827">
                  <c:v>0.316959064327485</c:v>
                </c:pt>
                <c:pt idx="3828">
                  <c:v>0.222846441947566</c:v>
                </c:pt>
                <c:pt idx="3829">
                  <c:v>0.22585330428467701</c:v>
                </c:pt>
                <c:pt idx="3830">
                  <c:v>0.23707918444760601</c:v>
                </c:pt>
                <c:pt idx="3831">
                  <c:v>0.30591715976331402</c:v>
                </c:pt>
                <c:pt idx="3832">
                  <c:v>0.25173745173745199</c:v>
                </c:pt>
                <c:pt idx="3833">
                  <c:v>0.32846347607053</c:v>
                </c:pt>
                <c:pt idx="3834">
                  <c:v>0.30128205128205099</c:v>
                </c:pt>
                <c:pt idx="3835">
                  <c:v>0.23505154639175299</c:v>
                </c:pt>
                <c:pt idx="3836">
                  <c:v>0.19182004089979601</c:v>
                </c:pt>
                <c:pt idx="3837">
                  <c:v>0.18925831202046101</c:v>
                </c:pt>
                <c:pt idx="3838">
                  <c:v>0.236951118475559</c:v>
                </c:pt>
                <c:pt idx="3839">
                  <c:v>7.3869610935857005E-2</c:v>
                </c:pt>
                <c:pt idx="3840">
                  <c:v>0.102080123266564</c:v>
                </c:pt>
                <c:pt idx="3841">
                  <c:v>6.4886592018374906E-2</c:v>
                </c:pt>
                <c:pt idx="3842">
                  <c:v>0.10589277802392601</c:v>
                </c:pt>
                <c:pt idx="3843">
                  <c:v>0.24062500000000001</c:v>
                </c:pt>
                <c:pt idx="3844">
                  <c:v>0.18357906909511401</c:v>
                </c:pt>
                <c:pt idx="3845">
                  <c:v>0.30876580898386502</c:v>
                </c:pt>
                <c:pt idx="3846">
                  <c:v>0.264397905759162</c:v>
                </c:pt>
                <c:pt idx="3847">
                  <c:v>0.32533164876816201</c:v>
                </c:pt>
                <c:pt idx="3848">
                  <c:v>0.13857557202707099</c:v>
                </c:pt>
                <c:pt idx="3849">
                  <c:v>0.23557692307692299</c:v>
                </c:pt>
                <c:pt idx="3850">
                  <c:v>0.16625103906899399</c:v>
                </c:pt>
                <c:pt idx="3851">
                  <c:v>0.26245001817520902</c:v>
                </c:pt>
                <c:pt idx="3852">
                  <c:v>0.21782178217821799</c:v>
                </c:pt>
                <c:pt idx="3853">
                  <c:v>0.34945332211942798</c:v>
                </c:pt>
                <c:pt idx="3854">
                  <c:v>0.159701492537313</c:v>
                </c:pt>
                <c:pt idx="3855">
                  <c:v>0.15360501567398099</c:v>
                </c:pt>
                <c:pt idx="3856">
                  <c:v>0.28631138975966502</c:v>
                </c:pt>
                <c:pt idx="3857">
                  <c:v>0.313866231647634</c:v>
                </c:pt>
                <c:pt idx="3858">
                  <c:v>0.27157360406091402</c:v>
                </c:pt>
                <c:pt idx="3859">
                  <c:v>0.25975103734439903</c:v>
                </c:pt>
                <c:pt idx="3860">
                  <c:v>0.16640826873385001</c:v>
                </c:pt>
                <c:pt idx="3861">
                  <c:v>0.21538461538461601</c:v>
                </c:pt>
                <c:pt idx="3862">
                  <c:v>0.20516008703761299</c:v>
                </c:pt>
                <c:pt idx="3863">
                  <c:v>0.188047398248325</c:v>
                </c:pt>
                <c:pt idx="3864">
                  <c:v>0.205307262569833</c:v>
                </c:pt>
                <c:pt idx="3865">
                  <c:v>0.18244252015526999</c:v>
                </c:pt>
                <c:pt idx="3866">
                  <c:v>0.31204143288735497</c:v>
                </c:pt>
                <c:pt idx="3867">
                  <c:v>0.311594202898551</c:v>
                </c:pt>
                <c:pt idx="3868">
                  <c:v>0.235126130414089</c:v>
                </c:pt>
                <c:pt idx="3869">
                  <c:v>0.24287000900630401</c:v>
                </c:pt>
                <c:pt idx="3870">
                  <c:v>0.26117886178861799</c:v>
                </c:pt>
                <c:pt idx="3871">
                  <c:v>0.28641671788567902</c:v>
                </c:pt>
                <c:pt idx="3872">
                  <c:v>0.208783029400819</c:v>
                </c:pt>
                <c:pt idx="3873">
                  <c:v>0.242049469964664</c:v>
                </c:pt>
                <c:pt idx="3874">
                  <c:v>0.206419316843345</c:v>
                </c:pt>
                <c:pt idx="3875">
                  <c:v>0.118484848484848</c:v>
                </c:pt>
                <c:pt idx="3876">
                  <c:v>0.17942219969589501</c:v>
                </c:pt>
                <c:pt idx="3877">
                  <c:v>0.140424164524422</c:v>
                </c:pt>
                <c:pt idx="3878">
                  <c:v>0.115666666666667</c:v>
                </c:pt>
                <c:pt idx="3879">
                  <c:v>0.13861118616590101</c:v>
                </c:pt>
                <c:pt idx="3880">
                  <c:v>5.4853455229900497E-2</c:v>
                </c:pt>
                <c:pt idx="3881">
                  <c:v>0.26885685551458299</c:v>
                </c:pt>
                <c:pt idx="3882">
                  <c:v>0.31204044117647101</c:v>
                </c:pt>
                <c:pt idx="3883">
                  <c:v>0.26013678553981301</c:v>
                </c:pt>
                <c:pt idx="3884">
                  <c:v>0.22109988776655501</c:v>
                </c:pt>
                <c:pt idx="3885">
                  <c:v>0.23605830164765501</c:v>
                </c:pt>
                <c:pt idx="3886">
                  <c:v>0.183147632311978</c:v>
                </c:pt>
                <c:pt idx="3887">
                  <c:v>0.17878956135480301</c:v>
                </c:pt>
                <c:pt idx="3888">
                  <c:v>0.16166077738515899</c:v>
                </c:pt>
                <c:pt idx="3889">
                  <c:v>9.8253275109170396E-2</c:v>
                </c:pt>
                <c:pt idx="3890">
                  <c:v>0.104441776710684</c:v>
                </c:pt>
                <c:pt idx="3891">
                  <c:v>8.5737179487179599E-2</c:v>
                </c:pt>
                <c:pt idx="3892">
                  <c:v>0.14369199037469901</c:v>
                </c:pt>
                <c:pt idx="3893">
                  <c:v>0.35097192224622098</c:v>
                </c:pt>
                <c:pt idx="3894">
                  <c:v>0.32175154688243701</c:v>
                </c:pt>
                <c:pt idx="3895">
                  <c:v>0.30571428571428599</c:v>
                </c:pt>
                <c:pt idx="3896">
                  <c:v>0.22721598002496901</c:v>
                </c:pt>
                <c:pt idx="3897">
                  <c:v>0.284128745837958</c:v>
                </c:pt>
                <c:pt idx="3898">
                  <c:v>0.247097844112769</c:v>
                </c:pt>
                <c:pt idx="3899">
                  <c:v>0.23404255319149</c:v>
                </c:pt>
                <c:pt idx="3900">
                  <c:v>0.19267654751525701</c:v>
                </c:pt>
                <c:pt idx="3901">
                  <c:v>0.26780415430267102</c:v>
                </c:pt>
                <c:pt idx="3902">
                  <c:v>0.14281317328408699</c:v>
                </c:pt>
                <c:pt idx="3903">
                  <c:v>0.157752200406229</c:v>
                </c:pt>
                <c:pt idx="3904">
                  <c:v>0.182680412371135</c:v>
                </c:pt>
                <c:pt idx="3905">
                  <c:v>0.25073622212873398</c:v>
                </c:pt>
                <c:pt idx="3906">
                  <c:v>0.33673855467272101</c:v>
                </c:pt>
                <c:pt idx="3907">
                  <c:v>0.18330921369995201</c:v>
                </c:pt>
                <c:pt idx="3908">
                  <c:v>0.10170870626525599</c:v>
                </c:pt>
                <c:pt idx="3909">
                  <c:v>0.12505042355788601</c:v>
                </c:pt>
                <c:pt idx="3910">
                  <c:v>0.13421052631579</c:v>
                </c:pt>
                <c:pt idx="3911">
                  <c:v>0.26463999999999999</c:v>
                </c:pt>
                <c:pt idx="3912">
                  <c:v>0.214490380679493</c:v>
                </c:pt>
                <c:pt idx="3913">
                  <c:v>0.275463773188659</c:v>
                </c:pt>
                <c:pt idx="3914">
                  <c:v>0.272476340694007</c:v>
                </c:pt>
                <c:pt idx="3915">
                  <c:v>0.25960539979231601</c:v>
                </c:pt>
                <c:pt idx="3916">
                  <c:v>0.234095634095634</c:v>
                </c:pt>
                <c:pt idx="3917">
                  <c:v>0.22573488630061</c:v>
                </c:pt>
                <c:pt idx="3918">
                  <c:v>0.26178800452659401</c:v>
                </c:pt>
                <c:pt idx="3919">
                  <c:v>0.165858912224017</c:v>
                </c:pt>
                <c:pt idx="3920">
                  <c:v>0.179511881824021</c:v>
                </c:pt>
                <c:pt idx="3921">
                  <c:v>0.143416370106762</c:v>
                </c:pt>
                <c:pt idx="3922">
                  <c:v>8.8537839823659106E-2</c:v>
                </c:pt>
                <c:pt idx="3923">
                  <c:v>0.35373234700739797</c:v>
                </c:pt>
                <c:pt idx="3924">
                  <c:v>0.243055555555556</c:v>
                </c:pt>
                <c:pt idx="3925">
                  <c:v>0.19581881533101</c:v>
                </c:pt>
                <c:pt idx="3926">
                  <c:v>0.13689013689013699</c:v>
                </c:pt>
                <c:pt idx="3927">
                  <c:v>0.12892804698972099</c:v>
                </c:pt>
                <c:pt idx="3928">
                  <c:v>0.16634725948639301</c:v>
                </c:pt>
                <c:pt idx="3929">
                  <c:v>0.103933597979069</c:v>
                </c:pt>
                <c:pt idx="3930">
                  <c:v>8.37282780410743E-2</c:v>
                </c:pt>
                <c:pt idx="3931">
                  <c:v>0.166613974075245</c:v>
                </c:pt>
                <c:pt idx="3932">
                  <c:v>0.24574574574574601</c:v>
                </c:pt>
                <c:pt idx="3933">
                  <c:v>0.24840764331210199</c:v>
                </c:pt>
                <c:pt idx="3934">
                  <c:v>0.168195718654434</c:v>
                </c:pt>
                <c:pt idx="3935">
                  <c:v>0.263979848866499</c:v>
                </c:pt>
                <c:pt idx="3936">
                  <c:v>0.257680872150644</c:v>
                </c:pt>
                <c:pt idx="3937">
                  <c:v>0.26107501476668699</c:v>
                </c:pt>
                <c:pt idx="3938">
                  <c:v>0.16120906801007601</c:v>
                </c:pt>
                <c:pt idx="3939">
                  <c:v>0.26541232986389202</c:v>
                </c:pt>
                <c:pt idx="3940">
                  <c:v>0.18240205523442499</c:v>
                </c:pt>
                <c:pt idx="3941">
                  <c:v>0.10534016093635699</c:v>
                </c:pt>
                <c:pt idx="3942">
                  <c:v>3.01862556197817E-2</c:v>
                </c:pt>
                <c:pt idx="3943">
                  <c:v>3.5836177474402701E-2</c:v>
                </c:pt>
                <c:pt idx="3944">
                  <c:v>0.31274564851207298</c:v>
                </c:pt>
                <c:pt idx="3945">
                  <c:v>0.27994705493050998</c:v>
                </c:pt>
                <c:pt idx="3946">
                  <c:v>0.250497017892644</c:v>
                </c:pt>
                <c:pt idx="3947">
                  <c:v>0.37414248021108198</c:v>
                </c:pt>
                <c:pt idx="3948">
                  <c:v>0.46736596736596803</c:v>
                </c:pt>
                <c:pt idx="3949">
                  <c:v>0.38095238095238199</c:v>
                </c:pt>
                <c:pt idx="3950">
                  <c:v>0.30980861244019198</c:v>
                </c:pt>
                <c:pt idx="3951">
                  <c:v>0.27069767441860498</c:v>
                </c:pt>
                <c:pt idx="3952">
                  <c:v>0.334120425029516</c:v>
                </c:pt>
                <c:pt idx="3953">
                  <c:v>0.12263033175355501</c:v>
                </c:pt>
                <c:pt idx="3954">
                  <c:v>0.17312072892938499</c:v>
                </c:pt>
                <c:pt idx="3955">
                  <c:v>0.194684156023472</c:v>
                </c:pt>
                <c:pt idx="3956">
                  <c:v>0.20928157072735401</c:v>
                </c:pt>
                <c:pt idx="3957">
                  <c:v>0.25873015873015898</c:v>
                </c:pt>
                <c:pt idx="3958">
                  <c:v>0.20386266094420599</c:v>
                </c:pt>
                <c:pt idx="3959">
                  <c:v>0.30443799253421899</c:v>
                </c:pt>
                <c:pt idx="3960">
                  <c:v>0.22405372405372401</c:v>
                </c:pt>
                <c:pt idx="3961">
                  <c:v>0.264130434782609</c:v>
                </c:pt>
                <c:pt idx="3962">
                  <c:v>0.25014245014245101</c:v>
                </c:pt>
                <c:pt idx="3963">
                  <c:v>0.19178794178794201</c:v>
                </c:pt>
                <c:pt idx="3964">
                  <c:v>9.9627064464571202E-2</c:v>
                </c:pt>
                <c:pt idx="3965">
                  <c:v>0.109226789307272</c:v>
                </c:pt>
                <c:pt idx="3966">
                  <c:v>0.124428478118877</c:v>
                </c:pt>
                <c:pt idx="3967">
                  <c:v>8.9159067882472201E-2</c:v>
                </c:pt>
                <c:pt idx="3968">
                  <c:v>0.21328413284132899</c:v>
                </c:pt>
                <c:pt idx="3969">
                  <c:v>0.18223819301848099</c:v>
                </c:pt>
                <c:pt idx="3970">
                  <c:v>0.15612382234185801</c:v>
                </c:pt>
                <c:pt idx="3971">
                  <c:v>0.20404040404040399</c:v>
                </c:pt>
                <c:pt idx="3972">
                  <c:v>0.24150943396226399</c:v>
                </c:pt>
                <c:pt idx="3973">
                  <c:v>0.171941830624465</c:v>
                </c:pt>
                <c:pt idx="3974">
                  <c:v>0.15962099125364401</c:v>
                </c:pt>
                <c:pt idx="3975">
                  <c:v>0.32586311326468798</c:v>
                </c:pt>
                <c:pt idx="3976">
                  <c:v>0.25137931034482802</c:v>
                </c:pt>
                <c:pt idx="3977">
                  <c:v>0.211920529801325</c:v>
                </c:pt>
                <c:pt idx="3978">
                  <c:v>0.19807883405101001</c:v>
                </c:pt>
                <c:pt idx="3979">
                  <c:v>0.23202959830866901</c:v>
                </c:pt>
                <c:pt idx="3980">
                  <c:v>0.136924075275795</c:v>
                </c:pt>
                <c:pt idx="3981">
                  <c:v>7.5085324232081904E-2</c:v>
                </c:pt>
                <c:pt idx="3982">
                  <c:v>4.0106951871657699E-2</c:v>
                </c:pt>
                <c:pt idx="3983">
                  <c:v>0.28110236220472501</c:v>
                </c:pt>
                <c:pt idx="3984">
                  <c:v>0.223051948051948</c:v>
                </c:pt>
                <c:pt idx="3985">
                  <c:v>0.19602529358626899</c:v>
                </c:pt>
                <c:pt idx="3986">
                  <c:v>0.23293515358361799</c:v>
                </c:pt>
                <c:pt idx="3987">
                  <c:v>0.246707193515705</c:v>
                </c:pt>
                <c:pt idx="3988">
                  <c:v>0.23731138545953401</c:v>
                </c:pt>
                <c:pt idx="3989">
                  <c:v>0.26907874733961701</c:v>
                </c:pt>
                <c:pt idx="3990">
                  <c:v>0.167045823854404</c:v>
                </c:pt>
                <c:pt idx="3991">
                  <c:v>0.162121591193395</c:v>
                </c:pt>
                <c:pt idx="3992">
                  <c:v>0.269832703723691</c:v>
                </c:pt>
                <c:pt idx="3993">
                  <c:v>0.27039050914483498</c:v>
                </c:pt>
                <c:pt idx="3994">
                  <c:v>0.165362545644236</c:v>
                </c:pt>
                <c:pt idx="3995">
                  <c:v>0.115096830985915</c:v>
                </c:pt>
                <c:pt idx="3996">
                  <c:v>7.8191814294440998E-2</c:v>
                </c:pt>
                <c:pt idx="3997">
                  <c:v>7.5006488450557907E-2</c:v>
                </c:pt>
                <c:pt idx="3998">
                  <c:v>7.8584149599287501E-2</c:v>
                </c:pt>
                <c:pt idx="3999">
                  <c:v>8.82432799348358E-2</c:v>
                </c:pt>
                <c:pt idx="4000">
                  <c:v>0.113201035375323</c:v>
                </c:pt>
                <c:pt idx="4001">
                  <c:v>0.27536231884057999</c:v>
                </c:pt>
                <c:pt idx="4002">
                  <c:v>0.31765749778172198</c:v>
                </c:pt>
                <c:pt idx="4003">
                  <c:v>0.24972375690607801</c:v>
                </c:pt>
                <c:pt idx="4004">
                  <c:v>0.26011326860841399</c:v>
                </c:pt>
                <c:pt idx="4005">
                  <c:v>0.20496894409937899</c:v>
                </c:pt>
                <c:pt idx="4006">
                  <c:v>0.14694551458447999</c:v>
                </c:pt>
                <c:pt idx="4007">
                  <c:v>0.275441803778184</c:v>
                </c:pt>
                <c:pt idx="4008">
                  <c:v>0.28049337597076301</c:v>
                </c:pt>
                <c:pt idx="4009">
                  <c:v>0.188507647788343</c:v>
                </c:pt>
                <c:pt idx="4010">
                  <c:v>0.13406126781923</c:v>
                </c:pt>
                <c:pt idx="4011">
                  <c:v>0.101140307387209</c:v>
                </c:pt>
                <c:pt idx="4012">
                  <c:v>6.2500000000000097E-2</c:v>
                </c:pt>
                <c:pt idx="4013">
                  <c:v>0.112064194798008</c:v>
                </c:pt>
                <c:pt idx="4014">
                  <c:v>0.18212337389844799</c:v>
                </c:pt>
                <c:pt idx="4015">
                  <c:v>0.130772970345163</c:v>
                </c:pt>
                <c:pt idx="4016">
                  <c:v>0.27747644875820698</c:v>
                </c:pt>
                <c:pt idx="4017">
                  <c:v>0.21479820627802701</c:v>
                </c:pt>
                <c:pt idx="4018">
                  <c:v>0.19035269709543601</c:v>
                </c:pt>
                <c:pt idx="4019">
                  <c:v>0.202770780856423</c:v>
                </c:pt>
                <c:pt idx="4020">
                  <c:v>0.23884430176565</c:v>
                </c:pt>
                <c:pt idx="4021">
                  <c:v>0.171171171171171</c:v>
                </c:pt>
                <c:pt idx="4022">
                  <c:v>0.10386965376782099</c:v>
                </c:pt>
                <c:pt idx="4023">
                  <c:v>0.109364319890636</c:v>
                </c:pt>
                <c:pt idx="4024">
                  <c:v>5.2010723860589803E-2</c:v>
                </c:pt>
                <c:pt idx="4025">
                  <c:v>0.27866242038216599</c:v>
                </c:pt>
                <c:pt idx="4026">
                  <c:v>0.19794871794871799</c:v>
                </c:pt>
                <c:pt idx="4027">
                  <c:v>0.22551252847380401</c:v>
                </c:pt>
                <c:pt idx="4028">
                  <c:v>0.105097214923804</c:v>
                </c:pt>
                <c:pt idx="4029">
                  <c:v>7.0284697508896807E-2</c:v>
                </c:pt>
                <c:pt idx="4030">
                  <c:v>1.9759879939969902E-2</c:v>
                </c:pt>
                <c:pt idx="4031">
                  <c:v>0.208926875593543</c:v>
                </c:pt>
                <c:pt idx="4032">
                  <c:v>0.220373171961675</c:v>
                </c:pt>
                <c:pt idx="4033">
                  <c:v>0.21904761904761899</c:v>
                </c:pt>
                <c:pt idx="4034">
                  <c:v>0.238468495628581</c:v>
                </c:pt>
                <c:pt idx="4035">
                  <c:v>0.12922173274596199</c:v>
                </c:pt>
                <c:pt idx="4036">
                  <c:v>0.19925808161102301</c:v>
                </c:pt>
                <c:pt idx="4037">
                  <c:v>0.59574468085106402</c:v>
                </c:pt>
                <c:pt idx="4038">
                  <c:v>0.18948446568794799</c:v>
                </c:pt>
                <c:pt idx="4039">
                  <c:v>0.118712273641851</c:v>
                </c:pt>
                <c:pt idx="4040">
                  <c:v>0.21171634121274399</c:v>
                </c:pt>
                <c:pt idx="4041">
                  <c:v>0.108572671888599</c:v>
                </c:pt>
                <c:pt idx="4042">
                  <c:v>5.4644808743169397E-2</c:v>
                </c:pt>
                <c:pt idx="4043">
                  <c:v>0.10750302541347299</c:v>
                </c:pt>
                <c:pt idx="4044">
                  <c:v>0.19251148004238799</c:v>
                </c:pt>
                <c:pt idx="4045">
                  <c:v>0.20551508844953201</c:v>
                </c:pt>
                <c:pt idx="4046">
                  <c:v>0.225190839694657</c:v>
                </c:pt>
                <c:pt idx="4047">
                  <c:v>5.8518518518518602E-2</c:v>
                </c:pt>
                <c:pt idx="4048">
                  <c:v>0.13067226890756301</c:v>
                </c:pt>
                <c:pt idx="4049">
                  <c:v>0.24459234608985</c:v>
                </c:pt>
                <c:pt idx="4050">
                  <c:v>0.22998673153471899</c:v>
                </c:pt>
                <c:pt idx="4051">
                  <c:v>0.210741920801093</c:v>
                </c:pt>
                <c:pt idx="4052">
                  <c:v>0.273951320559296</c:v>
                </c:pt>
                <c:pt idx="4053">
                  <c:v>0.40340726454516201</c:v>
                </c:pt>
                <c:pt idx="4054">
                  <c:v>0.35449490268767397</c:v>
                </c:pt>
                <c:pt idx="4055">
                  <c:v>0.34202650705429699</c:v>
                </c:pt>
                <c:pt idx="4056">
                  <c:v>0.34652114597544298</c:v>
                </c:pt>
                <c:pt idx="4057">
                  <c:v>0.25145154086645799</c:v>
                </c:pt>
                <c:pt idx="4058">
                  <c:v>0.23944511459589901</c:v>
                </c:pt>
                <c:pt idx="4059">
                  <c:v>0.31488549618320599</c:v>
                </c:pt>
                <c:pt idx="4060">
                  <c:v>0.26765664614270201</c:v>
                </c:pt>
                <c:pt idx="4061">
                  <c:v>0.32725862737495198</c:v>
                </c:pt>
                <c:pt idx="4062">
                  <c:v>0.195027445915402</c:v>
                </c:pt>
                <c:pt idx="4063">
                  <c:v>0.17620056497175199</c:v>
                </c:pt>
                <c:pt idx="4064">
                  <c:v>0.160197968220891</c:v>
                </c:pt>
                <c:pt idx="4065">
                  <c:v>0.26167112696996703</c:v>
                </c:pt>
                <c:pt idx="4066">
                  <c:v>0.19930191972076799</c:v>
                </c:pt>
                <c:pt idx="4067">
                  <c:v>0.144287548138639</c:v>
                </c:pt>
                <c:pt idx="4068">
                  <c:v>0.46666666666666701</c:v>
                </c:pt>
                <c:pt idx="4069">
                  <c:v>0.25892316999394999</c:v>
                </c:pt>
                <c:pt idx="4070">
                  <c:v>0.230666220287914</c:v>
                </c:pt>
                <c:pt idx="4071">
                  <c:v>0.17313515001376301</c:v>
                </c:pt>
                <c:pt idx="4072">
                  <c:v>0.114277652370203</c:v>
                </c:pt>
                <c:pt idx="4073">
                  <c:v>0.14686248331108101</c:v>
                </c:pt>
                <c:pt idx="4074">
                  <c:v>0.117556071152359</c:v>
                </c:pt>
                <c:pt idx="4075">
                  <c:v>0.36630247268545202</c:v>
                </c:pt>
                <c:pt idx="4076">
                  <c:v>0.17635066258919499</c:v>
                </c:pt>
                <c:pt idx="4077">
                  <c:v>0.26813289658399603</c:v>
                </c:pt>
                <c:pt idx="4078">
                  <c:v>0.1151466236212</c:v>
                </c:pt>
                <c:pt idx="4079">
                  <c:v>0.10784313725490199</c:v>
                </c:pt>
                <c:pt idx="4080">
                  <c:v>0.10736271854223101</c:v>
                </c:pt>
                <c:pt idx="4081">
                  <c:v>0.187695516162669</c:v>
                </c:pt>
                <c:pt idx="4082">
                  <c:v>9.8500000000000004E-2</c:v>
                </c:pt>
                <c:pt idx="4083">
                  <c:v>0.18869936034115101</c:v>
                </c:pt>
                <c:pt idx="4084">
                  <c:v>0.156843156843157</c:v>
                </c:pt>
                <c:pt idx="4085">
                  <c:v>8.9617054875641602E-2</c:v>
                </c:pt>
                <c:pt idx="4086">
                  <c:v>5.4764165875277E-2</c:v>
                </c:pt>
                <c:pt idx="4087">
                  <c:v>0.110230275575689</c:v>
                </c:pt>
                <c:pt idx="4088">
                  <c:v>0.20833333333333401</c:v>
                </c:pt>
                <c:pt idx="4089">
                  <c:v>0.21551081282624901</c:v>
                </c:pt>
                <c:pt idx="4090">
                  <c:v>8.6882814155541305E-2</c:v>
                </c:pt>
                <c:pt idx="4091">
                  <c:v>0.122285174693107</c:v>
                </c:pt>
                <c:pt idx="4092">
                  <c:v>0.11234256926952101</c:v>
                </c:pt>
                <c:pt idx="4093">
                  <c:v>0.23743347131874601</c:v>
                </c:pt>
                <c:pt idx="4094">
                  <c:v>0.133584195672625</c:v>
                </c:pt>
                <c:pt idx="4095">
                  <c:v>0.180345572354212</c:v>
                </c:pt>
                <c:pt idx="4096">
                  <c:v>0.27568069306930698</c:v>
                </c:pt>
                <c:pt idx="4097">
                  <c:v>0.23091881380651499</c:v>
                </c:pt>
                <c:pt idx="4098">
                  <c:v>9.2401500938086398E-2</c:v>
                </c:pt>
                <c:pt idx="4099">
                  <c:v>0.162152401589021</c:v>
                </c:pt>
                <c:pt idx="4100">
                  <c:v>0.19665497707040699</c:v>
                </c:pt>
                <c:pt idx="4101">
                  <c:v>0.21024793388429799</c:v>
                </c:pt>
                <c:pt idx="4102">
                  <c:v>9.1055168719871404E-2</c:v>
                </c:pt>
                <c:pt idx="4103">
                  <c:v>9.2055823939881903E-2</c:v>
                </c:pt>
                <c:pt idx="4104">
                  <c:v>8.4008643976228994E-2</c:v>
                </c:pt>
                <c:pt idx="4105">
                  <c:v>0.21216216216216199</c:v>
                </c:pt>
                <c:pt idx="4106">
                  <c:v>0.14306254493170401</c:v>
                </c:pt>
                <c:pt idx="4107">
                  <c:v>0.19237147595356599</c:v>
                </c:pt>
                <c:pt idx="4108">
                  <c:v>0.309389140271492</c:v>
                </c:pt>
                <c:pt idx="4109">
                  <c:v>0.33333333333333298</c:v>
                </c:pt>
                <c:pt idx="4110">
                  <c:v>0.31323964497041501</c:v>
                </c:pt>
                <c:pt idx="4111">
                  <c:v>0.44130434782608702</c:v>
                </c:pt>
                <c:pt idx="4112">
                  <c:v>0.186265709156194</c:v>
                </c:pt>
                <c:pt idx="4113">
                  <c:v>0.22262964903090601</c:v>
                </c:pt>
                <c:pt idx="4114">
                  <c:v>0.30836152730787902</c:v>
                </c:pt>
                <c:pt idx="4115">
                  <c:v>0.18084436042848101</c:v>
                </c:pt>
                <c:pt idx="4116">
                  <c:v>0.305676855895197</c:v>
                </c:pt>
                <c:pt idx="4117">
                  <c:v>0.215784215784216</c:v>
                </c:pt>
                <c:pt idx="4118">
                  <c:v>0.19527559055118099</c:v>
                </c:pt>
                <c:pt idx="4119">
                  <c:v>0.17707844058243299</c:v>
                </c:pt>
                <c:pt idx="4120">
                  <c:v>0.10077936038699301</c:v>
                </c:pt>
                <c:pt idx="4121">
                  <c:v>7.9719667104686906E-2</c:v>
                </c:pt>
                <c:pt idx="4122">
                  <c:v>9.6750093388121197E-2</c:v>
                </c:pt>
                <c:pt idx="4123">
                  <c:v>9.2419522326064193E-2</c:v>
                </c:pt>
                <c:pt idx="4124">
                  <c:v>9.3991890895687394E-2</c:v>
                </c:pt>
                <c:pt idx="4125">
                  <c:v>0.139529724933452</c:v>
                </c:pt>
                <c:pt idx="4126">
                  <c:v>0.213379073756433</c:v>
                </c:pt>
                <c:pt idx="4127">
                  <c:v>0.14565560821484999</c:v>
                </c:pt>
                <c:pt idx="4128">
                  <c:v>0.20702875399361001</c:v>
                </c:pt>
                <c:pt idx="4129">
                  <c:v>7.6393917451122506E-2</c:v>
                </c:pt>
                <c:pt idx="4130">
                  <c:v>4.18181818181819E-2</c:v>
                </c:pt>
                <c:pt idx="4131">
                  <c:v>0.113656783468104</c:v>
                </c:pt>
                <c:pt idx="4132">
                  <c:v>9.7820823244551797E-2</c:v>
                </c:pt>
                <c:pt idx="4133">
                  <c:v>7.4248120300751896E-2</c:v>
                </c:pt>
                <c:pt idx="4134">
                  <c:v>8.6812458581842403E-2</c:v>
                </c:pt>
                <c:pt idx="4135">
                  <c:v>7.6878276062900305E-2</c:v>
                </c:pt>
                <c:pt idx="4136">
                  <c:v>6.4120054570259294E-2</c:v>
                </c:pt>
                <c:pt idx="4137">
                  <c:v>0.13750000000000001</c:v>
                </c:pt>
                <c:pt idx="4138">
                  <c:v>0.22629073599414201</c:v>
                </c:pt>
                <c:pt idx="4139">
                  <c:v>0.1875</c:v>
                </c:pt>
                <c:pt idx="4140">
                  <c:v>0.24048913043478301</c:v>
                </c:pt>
                <c:pt idx="4141">
                  <c:v>0.22232332423415199</c:v>
                </c:pt>
                <c:pt idx="4142">
                  <c:v>0.24468528553564001</c:v>
                </c:pt>
                <c:pt idx="4143">
                  <c:v>0.198387096774194</c:v>
                </c:pt>
                <c:pt idx="4144">
                  <c:v>0.298004579653254</c:v>
                </c:pt>
                <c:pt idx="4145">
                  <c:v>0.24038929440389301</c:v>
                </c:pt>
                <c:pt idx="4146">
                  <c:v>0.319648093841642</c:v>
                </c:pt>
                <c:pt idx="4147">
                  <c:v>0.18153266331658299</c:v>
                </c:pt>
                <c:pt idx="4148">
                  <c:v>0.1</c:v>
                </c:pt>
                <c:pt idx="4149">
                  <c:v>0.226605504587157</c:v>
                </c:pt>
                <c:pt idx="4150">
                  <c:v>0.15526574803149601</c:v>
                </c:pt>
                <c:pt idx="4151">
                  <c:v>0.122236260265319</c:v>
                </c:pt>
                <c:pt idx="4152">
                  <c:v>8.4984358706986396E-2</c:v>
                </c:pt>
                <c:pt idx="4153">
                  <c:v>0.20675811308129799</c:v>
                </c:pt>
                <c:pt idx="4154">
                  <c:v>0.18879415347137599</c:v>
                </c:pt>
                <c:pt idx="4155">
                  <c:v>0.25778388278388298</c:v>
                </c:pt>
                <c:pt idx="4156">
                  <c:v>0.32144257154057299</c:v>
                </c:pt>
                <c:pt idx="4157">
                  <c:v>0.18518518518518501</c:v>
                </c:pt>
                <c:pt idx="4158">
                  <c:v>0.19939117199391199</c:v>
                </c:pt>
                <c:pt idx="4159">
                  <c:v>0.30725190839694699</c:v>
                </c:pt>
                <c:pt idx="4160">
                  <c:v>0.15501263689974801</c:v>
                </c:pt>
                <c:pt idx="4161">
                  <c:v>0.18426770969143899</c:v>
                </c:pt>
                <c:pt idx="4162">
                  <c:v>0.10638297872340401</c:v>
                </c:pt>
                <c:pt idx="4163">
                  <c:v>0.10122699386503101</c:v>
                </c:pt>
                <c:pt idx="4164">
                  <c:v>7.0300157977883096E-2</c:v>
                </c:pt>
                <c:pt idx="4165">
                  <c:v>0.14912891986062701</c:v>
                </c:pt>
                <c:pt idx="4166">
                  <c:v>0.114672686230248</c:v>
                </c:pt>
                <c:pt idx="4167">
                  <c:v>8.4499314128943806E-2</c:v>
                </c:pt>
                <c:pt idx="4168">
                  <c:v>0.43366336633663299</c:v>
                </c:pt>
                <c:pt idx="4169">
                  <c:v>0.32696629213483203</c:v>
                </c:pt>
                <c:pt idx="4170">
                  <c:v>0.375000000000001</c:v>
                </c:pt>
                <c:pt idx="4171">
                  <c:v>0.31034482758620702</c:v>
                </c:pt>
                <c:pt idx="4172">
                  <c:v>0.28969696969697001</c:v>
                </c:pt>
                <c:pt idx="4173">
                  <c:v>0.40744416873449202</c:v>
                </c:pt>
                <c:pt idx="4174">
                  <c:v>0.28402670775552102</c:v>
                </c:pt>
                <c:pt idx="4175">
                  <c:v>0.22461230615307701</c:v>
                </c:pt>
                <c:pt idx="4176">
                  <c:v>0.26823529411764702</c:v>
                </c:pt>
                <c:pt idx="4177">
                  <c:v>0.19949574535140299</c:v>
                </c:pt>
                <c:pt idx="4178">
                  <c:v>0.19605263157894801</c:v>
                </c:pt>
                <c:pt idx="4179">
                  <c:v>0.17824990997479301</c:v>
                </c:pt>
                <c:pt idx="4180">
                  <c:v>9.1350271196117605E-2</c:v>
                </c:pt>
                <c:pt idx="4181">
                  <c:v>2.55244755244756E-2</c:v>
                </c:pt>
                <c:pt idx="4182">
                  <c:v>7.6263924592973403E-2</c:v>
                </c:pt>
                <c:pt idx="4183">
                  <c:v>0.38121546961326003</c:v>
                </c:pt>
                <c:pt idx="4184">
                  <c:v>0.26095717884130998</c:v>
                </c:pt>
                <c:pt idx="4185">
                  <c:v>0.34810533076429101</c:v>
                </c:pt>
                <c:pt idx="4186">
                  <c:v>0.12855245683930899</c:v>
                </c:pt>
                <c:pt idx="4187">
                  <c:v>7.4333800841514794E-2</c:v>
                </c:pt>
                <c:pt idx="4188">
                  <c:v>2.4398285525882E-2</c:v>
                </c:pt>
                <c:pt idx="4189">
                  <c:v>0.31349669389342699</c:v>
                </c:pt>
                <c:pt idx="4190">
                  <c:v>0.179874869655892</c:v>
                </c:pt>
                <c:pt idx="4191">
                  <c:v>0.276915843911613</c:v>
                </c:pt>
                <c:pt idx="4192">
                  <c:v>8.2547169811320598E-2</c:v>
                </c:pt>
                <c:pt idx="4193">
                  <c:v>0.109568480300188</c:v>
                </c:pt>
                <c:pt idx="4194">
                  <c:v>9.6211153682418199E-2</c:v>
                </c:pt>
                <c:pt idx="4195">
                  <c:v>0.22820037105751401</c:v>
                </c:pt>
                <c:pt idx="4196">
                  <c:v>0.19407008086253399</c:v>
                </c:pt>
                <c:pt idx="4197">
                  <c:v>0.22925989672977601</c:v>
                </c:pt>
                <c:pt idx="4198">
                  <c:v>0.25007805182641302</c:v>
                </c:pt>
                <c:pt idx="4199">
                  <c:v>0.206548347613219</c:v>
                </c:pt>
                <c:pt idx="4200">
                  <c:v>0.244114002478315</c:v>
                </c:pt>
                <c:pt idx="4201">
                  <c:v>0.26241134751773099</c:v>
                </c:pt>
                <c:pt idx="4202">
                  <c:v>0.259368111682587</c:v>
                </c:pt>
                <c:pt idx="4203">
                  <c:v>0.22452146921883101</c:v>
                </c:pt>
                <c:pt idx="4204">
                  <c:v>0.23130325023666801</c:v>
                </c:pt>
                <c:pt idx="4205">
                  <c:v>0.199213630406291</c:v>
                </c:pt>
                <c:pt idx="4206">
                  <c:v>0.23050159466511999</c:v>
                </c:pt>
                <c:pt idx="4207">
                  <c:v>0.19861067256078299</c:v>
                </c:pt>
                <c:pt idx="4208">
                  <c:v>0.121115537848606</c:v>
                </c:pt>
                <c:pt idx="4209">
                  <c:v>0.12860052371253999</c:v>
                </c:pt>
                <c:pt idx="4210">
                  <c:v>0.101910828025478</c:v>
                </c:pt>
                <c:pt idx="4211">
                  <c:v>0.109268292682927</c:v>
                </c:pt>
                <c:pt idx="4212">
                  <c:v>4.8462255358807001E-2</c:v>
                </c:pt>
                <c:pt idx="4213">
                  <c:v>0.158295281582953</c:v>
                </c:pt>
                <c:pt idx="4214">
                  <c:v>0.13870474247832701</c:v>
                </c:pt>
                <c:pt idx="4215">
                  <c:v>0.16099185788305001</c:v>
                </c:pt>
                <c:pt idx="4216">
                  <c:v>0.11734951947395</c:v>
                </c:pt>
                <c:pt idx="4217">
                  <c:v>8.9761092150170599E-2</c:v>
                </c:pt>
                <c:pt idx="4218">
                  <c:v>0.118051404662283</c:v>
                </c:pt>
                <c:pt idx="4219">
                  <c:v>0.25538793103448298</c:v>
                </c:pt>
                <c:pt idx="4220">
                  <c:v>0.26975169300225799</c:v>
                </c:pt>
                <c:pt idx="4221">
                  <c:v>0.44666250779787903</c:v>
                </c:pt>
                <c:pt idx="4222">
                  <c:v>0.155</c:v>
                </c:pt>
                <c:pt idx="4223">
                  <c:v>0.34164133738601898</c:v>
                </c:pt>
                <c:pt idx="4224">
                  <c:v>0.18652482269503601</c:v>
                </c:pt>
                <c:pt idx="4225">
                  <c:v>0.136876006441224</c:v>
                </c:pt>
                <c:pt idx="4226">
                  <c:v>0.21585482330468</c:v>
                </c:pt>
                <c:pt idx="4227">
                  <c:v>0.221525600835946</c:v>
                </c:pt>
                <c:pt idx="4228">
                  <c:v>4.6841220273841001E-2</c:v>
                </c:pt>
                <c:pt idx="4229">
                  <c:v>5.36770921386307E-2</c:v>
                </c:pt>
                <c:pt idx="4230">
                  <c:v>6.2030598052851098E-2</c:v>
                </c:pt>
                <c:pt idx="4231">
                  <c:v>0.127873183619551</c:v>
                </c:pt>
                <c:pt idx="4232">
                  <c:v>0.12965050732807201</c:v>
                </c:pt>
                <c:pt idx="4233">
                  <c:v>2.8715365239294698E-2</c:v>
                </c:pt>
                <c:pt idx="4234">
                  <c:v>0.10897236882955599</c:v>
                </c:pt>
                <c:pt idx="4235">
                  <c:v>0.163818822891239</c:v>
                </c:pt>
                <c:pt idx="4236">
                  <c:v>0.193932520555713</c:v>
                </c:pt>
                <c:pt idx="4237">
                  <c:v>5.26085050416484E-2</c:v>
                </c:pt>
                <c:pt idx="4238">
                  <c:v>0.162337662337662</c:v>
                </c:pt>
                <c:pt idx="4239">
                  <c:v>5.7353776263486603E-2</c:v>
                </c:pt>
                <c:pt idx="4240">
                  <c:v>0.117436661698957</c:v>
                </c:pt>
                <c:pt idx="4241">
                  <c:v>9.3239063190455301E-2</c:v>
                </c:pt>
                <c:pt idx="4242">
                  <c:v>0.126146063863421</c:v>
                </c:pt>
                <c:pt idx="4243">
                  <c:v>0.18998330550918199</c:v>
                </c:pt>
                <c:pt idx="4244">
                  <c:v>0.14612584503380099</c:v>
                </c:pt>
                <c:pt idx="4245">
                  <c:v>0.16736778846153799</c:v>
                </c:pt>
                <c:pt idx="4246">
                  <c:v>0.23604384399694101</c:v>
                </c:pt>
                <c:pt idx="4247">
                  <c:v>0.23163538873994699</c:v>
                </c:pt>
                <c:pt idx="4248">
                  <c:v>0.30753138075313802</c:v>
                </c:pt>
                <c:pt idx="4249">
                  <c:v>0.194763271162123</c:v>
                </c:pt>
                <c:pt idx="4250">
                  <c:v>0.26378378378378398</c:v>
                </c:pt>
                <c:pt idx="4251">
                  <c:v>0.186227804244262</c:v>
                </c:pt>
                <c:pt idx="4252">
                  <c:v>0.132487196615453</c:v>
                </c:pt>
                <c:pt idx="4253">
                  <c:v>0.108896797153025</c:v>
                </c:pt>
                <c:pt idx="4254">
                  <c:v>0.15834857590802201</c:v>
                </c:pt>
                <c:pt idx="4255">
                  <c:v>0.16351056081573201</c:v>
                </c:pt>
                <c:pt idx="4256">
                  <c:v>6.9354139575205906E-2</c:v>
                </c:pt>
                <c:pt idx="4257">
                  <c:v>0.24034462269756399</c:v>
                </c:pt>
                <c:pt idx="4258">
                  <c:v>0.25109956017592999</c:v>
                </c:pt>
                <c:pt idx="4259">
                  <c:v>0.26417112299465301</c:v>
                </c:pt>
                <c:pt idx="4260">
                  <c:v>0.22420564084255601</c:v>
                </c:pt>
                <c:pt idx="4261">
                  <c:v>0.18124118476727799</c:v>
                </c:pt>
                <c:pt idx="4262">
                  <c:v>9.6949152542373004E-2</c:v>
                </c:pt>
                <c:pt idx="4263">
                  <c:v>0.221090909090909</c:v>
                </c:pt>
                <c:pt idx="4264">
                  <c:v>0.321165438713999</c:v>
                </c:pt>
                <c:pt idx="4265">
                  <c:v>0.233366935483871</c:v>
                </c:pt>
                <c:pt idx="4266">
                  <c:v>0.34408602150537598</c:v>
                </c:pt>
                <c:pt idx="4267">
                  <c:v>0.25144843568945602</c:v>
                </c:pt>
                <c:pt idx="4268">
                  <c:v>0.46641179683233203</c:v>
                </c:pt>
                <c:pt idx="4269">
                  <c:v>0.34454098979977399</c:v>
                </c:pt>
                <c:pt idx="4270">
                  <c:v>0.12965425531914901</c:v>
                </c:pt>
                <c:pt idx="4271">
                  <c:v>0.21066525871172101</c:v>
                </c:pt>
                <c:pt idx="4272">
                  <c:v>0.19794980558501299</c:v>
                </c:pt>
                <c:pt idx="4273">
                  <c:v>0.194240542066629</c:v>
                </c:pt>
                <c:pt idx="4274">
                  <c:v>0.22120866590650001</c:v>
                </c:pt>
                <c:pt idx="4275">
                  <c:v>0.183266932270917</c:v>
                </c:pt>
                <c:pt idx="4276">
                  <c:v>0.27895780232228801</c:v>
                </c:pt>
                <c:pt idx="4277">
                  <c:v>0.202234636871508</c:v>
                </c:pt>
                <c:pt idx="4278">
                  <c:v>0.19440914866581999</c:v>
                </c:pt>
                <c:pt idx="4279">
                  <c:v>0.28906917164816498</c:v>
                </c:pt>
                <c:pt idx="4280">
                  <c:v>0.33435394978567101</c:v>
                </c:pt>
                <c:pt idx="4281">
                  <c:v>0.28065173116089698</c:v>
                </c:pt>
                <c:pt idx="4282">
                  <c:v>0.197649572649573</c:v>
                </c:pt>
                <c:pt idx="4283">
                  <c:v>0.235380116959064</c:v>
                </c:pt>
                <c:pt idx="4284">
                  <c:v>0.266192733017378</c:v>
                </c:pt>
                <c:pt idx="4285">
                  <c:v>0.29854845037269501</c:v>
                </c:pt>
                <c:pt idx="4286">
                  <c:v>0.26424870466321299</c:v>
                </c:pt>
                <c:pt idx="4287">
                  <c:v>0.223976796648405</c:v>
                </c:pt>
                <c:pt idx="4288">
                  <c:v>0.123659305993691</c:v>
                </c:pt>
                <c:pt idx="4289">
                  <c:v>5.3087757313109503E-2</c:v>
                </c:pt>
                <c:pt idx="4290">
                  <c:v>9.9894847528917002E-2</c:v>
                </c:pt>
                <c:pt idx="4291">
                  <c:v>0.11053130929791299</c:v>
                </c:pt>
                <c:pt idx="4292">
                  <c:v>0.18209067066317</c:v>
                </c:pt>
                <c:pt idx="4293">
                  <c:v>0.11002661934339</c:v>
                </c:pt>
                <c:pt idx="4294">
                  <c:v>0.23700972175662099</c:v>
                </c:pt>
                <c:pt idx="4295">
                  <c:v>0.141101015499733</c:v>
                </c:pt>
                <c:pt idx="4296">
                  <c:v>0.171150729335494</c:v>
                </c:pt>
                <c:pt idx="4297">
                  <c:v>0.254981320049813</c:v>
                </c:pt>
                <c:pt idx="4298">
                  <c:v>0.156489945155393</c:v>
                </c:pt>
                <c:pt idx="4299">
                  <c:v>0.23547798905965101</c:v>
                </c:pt>
                <c:pt idx="4300">
                  <c:v>0.20879120879120899</c:v>
                </c:pt>
                <c:pt idx="4301">
                  <c:v>0.21167247386759599</c:v>
                </c:pt>
                <c:pt idx="4302">
                  <c:v>0.21522177419354899</c:v>
                </c:pt>
                <c:pt idx="4303">
                  <c:v>0.142343268242548</c:v>
                </c:pt>
                <c:pt idx="4304">
                  <c:v>4.49786739046142E-2</c:v>
                </c:pt>
                <c:pt idx="4305">
                  <c:v>7.5483666349508399E-2</c:v>
                </c:pt>
                <c:pt idx="4306">
                  <c:v>0.15874949248883499</c:v>
                </c:pt>
                <c:pt idx="4307">
                  <c:v>0.131609870740306</c:v>
                </c:pt>
                <c:pt idx="4308">
                  <c:v>0.10720887245841</c:v>
                </c:pt>
                <c:pt idx="4309">
                  <c:v>0.168432794199666</c:v>
                </c:pt>
                <c:pt idx="4310">
                  <c:v>0.26359832635983299</c:v>
                </c:pt>
                <c:pt idx="4311">
                  <c:v>0.15935828877005401</c:v>
                </c:pt>
                <c:pt idx="4312">
                  <c:v>5.7115883880103697E-2</c:v>
                </c:pt>
                <c:pt idx="4313">
                  <c:v>0.113698098564222</c:v>
                </c:pt>
                <c:pt idx="4314">
                  <c:v>5.7499321941958101E-2</c:v>
                </c:pt>
                <c:pt idx="4315">
                  <c:v>0.10573678290213701</c:v>
                </c:pt>
                <c:pt idx="4316">
                  <c:v>0.16462585034013599</c:v>
                </c:pt>
                <c:pt idx="4317">
                  <c:v>0.22739432851792399</c:v>
                </c:pt>
                <c:pt idx="4318">
                  <c:v>0.26915520628683698</c:v>
                </c:pt>
                <c:pt idx="4319">
                  <c:v>0.206639004149378</c:v>
                </c:pt>
                <c:pt idx="4320">
                  <c:v>0.20429311621021501</c:v>
                </c:pt>
                <c:pt idx="4321">
                  <c:v>0.26581576026637099</c:v>
                </c:pt>
                <c:pt idx="4322">
                  <c:v>0.14265927977839299</c:v>
                </c:pt>
                <c:pt idx="4323">
                  <c:v>0.15641293013555799</c:v>
                </c:pt>
                <c:pt idx="4324">
                  <c:v>0.14877745544964799</c:v>
                </c:pt>
                <c:pt idx="4325">
                  <c:v>9.9418297197250205E-2</c:v>
                </c:pt>
                <c:pt idx="4326">
                  <c:v>6.4758600751662398E-2</c:v>
                </c:pt>
                <c:pt idx="4327">
                  <c:v>0.30362116991643501</c:v>
                </c:pt>
                <c:pt idx="4328">
                  <c:v>0.33777038269550702</c:v>
                </c:pt>
                <c:pt idx="4329">
                  <c:v>0.379598662207358</c:v>
                </c:pt>
                <c:pt idx="4330">
                  <c:v>0.206965174129353</c:v>
                </c:pt>
                <c:pt idx="4331">
                  <c:v>3.1897926634768701E-3</c:v>
                </c:pt>
                <c:pt idx="4332">
                  <c:v>0.24772162386081201</c:v>
                </c:pt>
                <c:pt idx="4333">
                  <c:v>0.30873239436619698</c:v>
                </c:pt>
                <c:pt idx="4334">
                  <c:v>0.236476783149833</c:v>
                </c:pt>
                <c:pt idx="4335">
                  <c:v>0.25</c:v>
                </c:pt>
                <c:pt idx="4336">
                  <c:v>7.3623559539052502E-2</c:v>
                </c:pt>
                <c:pt idx="4337">
                  <c:v>0.156893004115227</c:v>
                </c:pt>
                <c:pt idx="4338">
                  <c:v>0.18379446640316199</c:v>
                </c:pt>
                <c:pt idx="4339">
                  <c:v>9.6062052505966597E-2</c:v>
                </c:pt>
                <c:pt idx="4340">
                  <c:v>3.5535535535535498E-2</c:v>
                </c:pt>
                <c:pt idx="4341">
                  <c:v>0.12804453723034101</c:v>
                </c:pt>
                <c:pt idx="4342">
                  <c:v>0.23267326732673299</c:v>
                </c:pt>
                <c:pt idx="4343">
                  <c:v>0.26315789473684198</c:v>
                </c:pt>
                <c:pt idx="4344">
                  <c:v>0.22741055184960601</c:v>
                </c:pt>
                <c:pt idx="4345">
                  <c:v>0.59016393442622905</c:v>
                </c:pt>
                <c:pt idx="4346">
                  <c:v>6.3405797101449196E-2</c:v>
                </c:pt>
                <c:pt idx="4347">
                  <c:v>0.39206642066420699</c:v>
                </c:pt>
                <c:pt idx="4348">
                  <c:v>0.231788079470199</c:v>
                </c:pt>
                <c:pt idx="4349">
                  <c:v>0.32896551724138001</c:v>
                </c:pt>
                <c:pt idx="4350">
                  <c:v>9.6759675967596895E-2</c:v>
                </c:pt>
                <c:pt idx="4351">
                  <c:v>9.4929470072436198E-2</c:v>
                </c:pt>
                <c:pt idx="4352">
                  <c:v>4.52572845629262E-2</c:v>
                </c:pt>
                <c:pt idx="4353">
                  <c:v>0.26755617977528101</c:v>
                </c:pt>
                <c:pt idx="4354">
                  <c:v>0.23463687150838</c:v>
                </c:pt>
                <c:pt idx="4355">
                  <c:v>0.21706081081081099</c:v>
                </c:pt>
                <c:pt idx="4356">
                  <c:v>0.14349775784753399</c:v>
                </c:pt>
                <c:pt idx="4357">
                  <c:v>0.30182599355531697</c:v>
                </c:pt>
                <c:pt idx="4358">
                  <c:v>0.18336741649625099</c:v>
                </c:pt>
                <c:pt idx="4359">
                  <c:v>0.14692425012709701</c:v>
                </c:pt>
                <c:pt idx="4360">
                  <c:v>3.0651340996168602E-2</c:v>
                </c:pt>
                <c:pt idx="4361">
                  <c:v>0.14271255060728799</c:v>
                </c:pt>
                <c:pt idx="4362">
                  <c:v>0.26693227091633498</c:v>
                </c:pt>
                <c:pt idx="4363">
                  <c:v>0.12921065862242301</c:v>
                </c:pt>
                <c:pt idx="4364">
                  <c:v>0.22721893491124301</c:v>
                </c:pt>
                <c:pt idx="4365">
                  <c:v>0.18714859437751</c:v>
                </c:pt>
                <c:pt idx="4366">
                  <c:v>0.10251153254741199</c:v>
                </c:pt>
                <c:pt idx="4367">
                  <c:v>6.8122270742357993E-2</c:v>
                </c:pt>
                <c:pt idx="4368">
                  <c:v>0.26086956521739102</c:v>
                </c:pt>
                <c:pt idx="4369">
                  <c:v>0.22854387656701999</c:v>
                </c:pt>
                <c:pt idx="4370">
                  <c:v>0.26855123674911702</c:v>
                </c:pt>
                <c:pt idx="4371">
                  <c:v>0.203601108033241</c:v>
                </c:pt>
                <c:pt idx="4372">
                  <c:v>0.19417475728155301</c:v>
                </c:pt>
                <c:pt idx="4373">
                  <c:v>0.19453781512605101</c:v>
                </c:pt>
                <c:pt idx="4374">
                  <c:v>0.17629846378931999</c:v>
                </c:pt>
                <c:pt idx="4375">
                  <c:v>6.1887254901960898E-2</c:v>
                </c:pt>
                <c:pt idx="4376">
                  <c:v>0.19446704637917001</c:v>
                </c:pt>
                <c:pt idx="4377">
                  <c:v>0.20268620268620299</c:v>
                </c:pt>
                <c:pt idx="4378">
                  <c:v>0.32958801498127299</c:v>
                </c:pt>
                <c:pt idx="4379">
                  <c:v>0.23293852227862399</c:v>
                </c:pt>
                <c:pt idx="4380">
                  <c:v>0.32850559578670202</c:v>
                </c:pt>
                <c:pt idx="4381">
                  <c:v>0.18708240534521201</c:v>
                </c:pt>
                <c:pt idx="4382">
                  <c:v>0.213216957605985</c:v>
                </c:pt>
                <c:pt idx="4383">
                  <c:v>0.21996879875195</c:v>
                </c:pt>
                <c:pt idx="4384">
                  <c:v>8.8435374149659796E-2</c:v>
                </c:pt>
                <c:pt idx="4385">
                  <c:v>0.14631578947368401</c:v>
                </c:pt>
                <c:pt idx="4386">
                  <c:v>0.191515907673113</c:v>
                </c:pt>
                <c:pt idx="4387">
                  <c:v>0.110505836575876</c:v>
                </c:pt>
                <c:pt idx="4388">
                  <c:v>0.105449041372351</c:v>
                </c:pt>
                <c:pt idx="4389">
                  <c:v>0.36</c:v>
                </c:pt>
                <c:pt idx="4390">
                  <c:v>0.19666374012291499</c:v>
                </c:pt>
                <c:pt idx="4391">
                  <c:v>0.25833838690115202</c:v>
                </c:pt>
                <c:pt idx="4392">
                  <c:v>9.6534653465346607E-2</c:v>
                </c:pt>
                <c:pt idx="4393">
                  <c:v>0.102736437830053</c:v>
                </c:pt>
                <c:pt idx="4394">
                  <c:v>9.0909090909090995E-2</c:v>
                </c:pt>
                <c:pt idx="4395">
                  <c:v>0.16870415647921799</c:v>
                </c:pt>
                <c:pt idx="4396">
                  <c:v>9.1988130563798204E-2</c:v>
                </c:pt>
                <c:pt idx="4397">
                  <c:v>0.163591635916359</c:v>
                </c:pt>
                <c:pt idx="4398">
                  <c:v>0.26530612244898</c:v>
                </c:pt>
                <c:pt idx="4399">
                  <c:v>0.22222222222222199</c:v>
                </c:pt>
                <c:pt idx="4400">
                  <c:v>0.29346733668341701</c:v>
                </c:pt>
                <c:pt idx="4401">
                  <c:v>9.8776223776223804E-2</c:v>
                </c:pt>
                <c:pt idx="4402">
                  <c:v>0.41571428571428498</c:v>
                </c:pt>
                <c:pt idx="4403">
                  <c:v>0.32797093928386101</c:v>
                </c:pt>
                <c:pt idx="4404">
                  <c:v>0.20664206642066399</c:v>
                </c:pt>
                <c:pt idx="4405">
                  <c:v>0.109982068141064</c:v>
                </c:pt>
                <c:pt idx="4406">
                  <c:v>0.265060240963856</c:v>
                </c:pt>
                <c:pt idx="4407">
                  <c:v>0.12619047619047599</c:v>
                </c:pt>
                <c:pt idx="4408">
                  <c:v>5.5367231638418099E-2</c:v>
                </c:pt>
                <c:pt idx="4409">
                  <c:v>0.224365482233503</c:v>
                </c:pt>
                <c:pt idx="4410">
                  <c:v>8.5092971950835206E-2</c:v>
                </c:pt>
                <c:pt idx="4411">
                  <c:v>8.2020057306590399E-2</c:v>
                </c:pt>
                <c:pt idx="4412">
                  <c:v>0.30082644628099198</c:v>
                </c:pt>
                <c:pt idx="4413">
                  <c:v>0.20553935860058301</c:v>
                </c:pt>
                <c:pt idx="4414">
                  <c:v>0.20243309002433099</c:v>
                </c:pt>
                <c:pt idx="4415">
                  <c:v>0.292968750000001</c:v>
                </c:pt>
                <c:pt idx="4416">
                  <c:v>0.16323529411764701</c:v>
                </c:pt>
                <c:pt idx="4417">
                  <c:v>0.28468792096991502</c:v>
                </c:pt>
                <c:pt idx="4418">
                  <c:v>0.122085889570552</c:v>
                </c:pt>
                <c:pt idx="4419">
                  <c:v>4.3818466353677699E-2</c:v>
                </c:pt>
                <c:pt idx="4420">
                  <c:v>0.13888888888888901</c:v>
                </c:pt>
                <c:pt idx="4421">
                  <c:v>0.191001191895113</c:v>
                </c:pt>
                <c:pt idx="4422">
                  <c:v>0.221489526764934</c:v>
                </c:pt>
                <c:pt idx="4423">
                  <c:v>0.21527777777777801</c:v>
                </c:pt>
                <c:pt idx="4424">
                  <c:v>8.9466089466089596E-2</c:v>
                </c:pt>
                <c:pt idx="4425">
                  <c:v>9.6502877379371493E-2</c:v>
                </c:pt>
                <c:pt idx="4426">
                  <c:v>0.106154714850367</c:v>
                </c:pt>
                <c:pt idx="4427">
                  <c:v>5.6291390728476699E-2</c:v>
                </c:pt>
                <c:pt idx="4428">
                  <c:v>8.2216443288657598E-2</c:v>
                </c:pt>
                <c:pt idx="4429">
                  <c:v>6.2814070351758705E-2</c:v>
                </c:pt>
                <c:pt idx="4430">
                  <c:v>0.36248300860897198</c:v>
                </c:pt>
                <c:pt idx="4431">
                  <c:v>0.17655571635311201</c:v>
                </c:pt>
                <c:pt idx="4432">
                  <c:v>0.22764227642276399</c:v>
                </c:pt>
                <c:pt idx="4433">
                  <c:v>0.208181818181818</c:v>
                </c:pt>
                <c:pt idx="4434">
                  <c:v>0.104265402843602</c:v>
                </c:pt>
                <c:pt idx="4435">
                  <c:v>9.6110862762628604E-2</c:v>
                </c:pt>
                <c:pt idx="4436">
                  <c:v>0.266887104393009</c:v>
                </c:pt>
                <c:pt idx="4437">
                  <c:v>0.35120643431635401</c:v>
                </c:pt>
                <c:pt idx="4438">
                  <c:v>0.14804063860667599</c:v>
                </c:pt>
                <c:pt idx="4439">
                  <c:v>0.183277027027027</c:v>
                </c:pt>
                <c:pt idx="4440">
                  <c:v>0.159031068983676</c:v>
                </c:pt>
                <c:pt idx="4441">
                  <c:v>0.219224283305228</c:v>
                </c:pt>
                <c:pt idx="4442">
                  <c:v>0.13984610237537701</c:v>
                </c:pt>
                <c:pt idx="4443">
                  <c:v>0.324066719618745</c:v>
                </c:pt>
                <c:pt idx="4444">
                  <c:v>0.21547799696509901</c:v>
                </c:pt>
                <c:pt idx="4445">
                  <c:v>0.243444576877235</c:v>
                </c:pt>
                <c:pt idx="4446">
                  <c:v>0.25368421052631601</c:v>
                </c:pt>
                <c:pt idx="4447">
                  <c:v>0.18137520303194399</c:v>
                </c:pt>
                <c:pt idx="4448">
                  <c:v>0.19286790557508801</c:v>
                </c:pt>
                <c:pt idx="4449">
                  <c:v>0.237251744498122</c:v>
                </c:pt>
                <c:pt idx="4450">
                  <c:v>0.35648754914809999</c:v>
                </c:pt>
                <c:pt idx="4451">
                  <c:v>0.183646554566436</c:v>
                </c:pt>
                <c:pt idx="4452">
                  <c:v>0.148696264975335</c:v>
                </c:pt>
                <c:pt idx="4453">
                  <c:v>0.188717948717949</c:v>
                </c:pt>
                <c:pt idx="4454">
                  <c:v>0.13108974358974401</c:v>
                </c:pt>
                <c:pt idx="4455">
                  <c:v>0.147246608140463</c:v>
                </c:pt>
                <c:pt idx="4456">
                  <c:v>0.14051973051010599</c:v>
                </c:pt>
                <c:pt idx="4457">
                  <c:v>0.16410063837777</c:v>
                </c:pt>
                <c:pt idx="4458">
                  <c:v>0.181280059193489</c:v>
                </c:pt>
                <c:pt idx="4459">
                  <c:v>0.229061553985873</c:v>
                </c:pt>
                <c:pt idx="4460">
                  <c:v>0.208777024846725</c:v>
                </c:pt>
                <c:pt idx="4461">
                  <c:v>0.286618826509076</c:v>
                </c:pt>
                <c:pt idx="4462">
                  <c:v>0.19211287988422601</c:v>
                </c:pt>
                <c:pt idx="4463">
                  <c:v>0.10777661795407099</c:v>
                </c:pt>
                <c:pt idx="4464">
                  <c:v>8.5511455308163994E-2</c:v>
                </c:pt>
                <c:pt idx="4465">
                  <c:v>5.6198813894380098E-2</c:v>
                </c:pt>
                <c:pt idx="4466">
                  <c:v>7.5898520084566601E-2</c:v>
                </c:pt>
                <c:pt idx="4467">
                  <c:v>9.07103825136613E-2</c:v>
                </c:pt>
                <c:pt idx="4468">
                  <c:v>4.5154743784880803E-2</c:v>
                </c:pt>
                <c:pt idx="4469">
                  <c:v>0.17287917737789199</c:v>
                </c:pt>
                <c:pt idx="4470">
                  <c:v>0.226166328600406</c:v>
                </c:pt>
                <c:pt idx="4471">
                  <c:v>0.24802259887005701</c:v>
                </c:pt>
                <c:pt idx="4472">
                  <c:v>0.244611528822056</c:v>
                </c:pt>
                <c:pt idx="4473">
                  <c:v>0.22884513038850501</c:v>
                </c:pt>
                <c:pt idx="4474">
                  <c:v>0.136051675413807</c:v>
                </c:pt>
                <c:pt idx="4475">
                  <c:v>0.12754327361068901</c:v>
                </c:pt>
                <c:pt idx="4476">
                  <c:v>0.27766435279705998</c:v>
                </c:pt>
                <c:pt idx="4477">
                  <c:v>8.9676290463692201E-2</c:v>
                </c:pt>
                <c:pt idx="4478">
                  <c:v>0.26803418803418799</c:v>
                </c:pt>
                <c:pt idx="4479">
                  <c:v>0.14316304680330399</c:v>
                </c:pt>
                <c:pt idx="4480">
                  <c:v>0.228443449048153</c:v>
                </c:pt>
                <c:pt idx="4481">
                  <c:v>0.13828652683967299</c:v>
                </c:pt>
                <c:pt idx="4482">
                  <c:v>9.9278598419787104E-2</c:v>
                </c:pt>
                <c:pt idx="4483">
                  <c:v>7.4826560951437096E-2</c:v>
                </c:pt>
                <c:pt idx="4484">
                  <c:v>0.18376787216148099</c:v>
                </c:pt>
                <c:pt idx="4485">
                  <c:v>0.178132678132678</c:v>
                </c:pt>
                <c:pt idx="4486">
                  <c:v>0.233042635658915</c:v>
                </c:pt>
                <c:pt idx="4487">
                  <c:v>0.247401247401248</c:v>
                </c:pt>
                <c:pt idx="4488">
                  <c:v>0.26955201214882402</c:v>
                </c:pt>
                <c:pt idx="4489">
                  <c:v>0.22854785478547901</c:v>
                </c:pt>
                <c:pt idx="4490">
                  <c:v>6.6546762589928102E-2</c:v>
                </c:pt>
                <c:pt idx="4491">
                  <c:v>7.7700904736561993E-2</c:v>
                </c:pt>
                <c:pt idx="4492">
                  <c:v>0.10285165011214401</c:v>
                </c:pt>
                <c:pt idx="4493">
                  <c:v>0.25884955752212402</c:v>
                </c:pt>
                <c:pt idx="4494">
                  <c:v>0.246534653465347</c:v>
                </c:pt>
                <c:pt idx="4495">
                  <c:v>0.229061553985873</c:v>
                </c:pt>
                <c:pt idx="4496">
                  <c:v>0.41559000861326501</c:v>
                </c:pt>
                <c:pt idx="4497">
                  <c:v>0.28471138845553901</c:v>
                </c:pt>
                <c:pt idx="4498">
                  <c:v>0.46734854445318702</c:v>
                </c:pt>
                <c:pt idx="4499">
                  <c:v>0.176098535286285</c:v>
                </c:pt>
                <c:pt idx="4500">
                  <c:v>0.160068114091103</c:v>
                </c:pt>
                <c:pt idx="4501">
                  <c:v>0.19889031156636799</c:v>
                </c:pt>
                <c:pt idx="4502">
                  <c:v>3.5459116168298499E-2</c:v>
                </c:pt>
                <c:pt idx="4503">
                  <c:v>0.126117647058824</c:v>
                </c:pt>
                <c:pt idx="4504">
                  <c:v>0.122086247086247</c:v>
                </c:pt>
                <c:pt idx="4505">
                  <c:v>0.33753148614609602</c:v>
                </c:pt>
                <c:pt idx="4506">
                  <c:v>0.21479374110953101</c:v>
                </c:pt>
                <c:pt idx="4507">
                  <c:v>0.16605705925384101</c:v>
                </c:pt>
                <c:pt idx="4508">
                  <c:v>9.7052336073791698E-2</c:v>
                </c:pt>
                <c:pt idx="4509">
                  <c:v>5.7251908396946501E-2</c:v>
                </c:pt>
                <c:pt idx="4510">
                  <c:v>0.128834355828221</c:v>
                </c:pt>
                <c:pt idx="4511">
                  <c:v>0.13082706766917299</c:v>
                </c:pt>
                <c:pt idx="4512">
                  <c:v>0.124664879356568</c:v>
                </c:pt>
                <c:pt idx="4513">
                  <c:v>3.2212389380530899E-2</c:v>
                </c:pt>
                <c:pt idx="4514">
                  <c:v>0.13809082483781299</c:v>
                </c:pt>
                <c:pt idx="4515">
                  <c:v>0.219613259668509</c:v>
                </c:pt>
                <c:pt idx="4516">
                  <c:v>0.15416141235813399</c:v>
                </c:pt>
                <c:pt idx="4517">
                  <c:v>0.21834360027378499</c:v>
                </c:pt>
                <c:pt idx="4518">
                  <c:v>0.31607717041800598</c:v>
                </c:pt>
                <c:pt idx="4519">
                  <c:v>0.251046025104602</c:v>
                </c:pt>
                <c:pt idx="4520">
                  <c:v>0.15387055837563501</c:v>
                </c:pt>
                <c:pt idx="4521">
                  <c:v>0.245601173020528</c:v>
                </c:pt>
                <c:pt idx="4522">
                  <c:v>0.340619307832423</c:v>
                </c:pt>
                <c:pt idx="4523">
                  <c:v>9.8052090172904297E-2</c:v>
                </c:pt>
                <c:pt idx="4524">
                  <c:v>0.217776203966006</c:v>
                </c:pt>
                <c:pt idx="4525">
                  <c:v>0.10258199581298</c:v>
                </c:pt>
                <c:pt idx="4526">
                  <c:v>0.21611191509889099</c:v>
                </c:pt>
                <c:pt idx="4527">
                  <c:v>0.17192746809939599</c:v>
                </c:pt>
                <c:pt idx="4528">
                  <c:v>0.104745617785378</c:v>
                </c:pt>
                <c:pt idx="4529">
                  <c:v>0.18010167029774901</c:v>
                </c:pt>
                <c:pt idx="4530">
                  <c:v>0.21043205730915601</c:v>
                </c:pt>
                <c:pt idx="4531">
                  <c:v>0.130395412013281</c:v>
                </c:pt>
                <c:pt idx="4532">
                  <c:v>0.38883196721311503</c:v>
                </c:pt>
                <c:pt idx="4533">
                  <c:v>0.25810473815461399</c:v>
                </c:pt>
                <c:pt idx="4534">
                  <c:v>0.376404494382023</c:v>
                </c:pt>
                <c:pt idx="4535">
                  <c:v>0.29284525790349503</c:v>
                </c:pt>
                <c:pt idx="4536">
                  <c:v>0.32214285714285701</c:v>
                </c:pt>
                <c:pt idx="4537">
                  <c:v>0.38565629228687398</c:v>
                </c:pt>
                <c:pt idx="4538">
                  <c:v>0.143088378115895</c:v>
                </c:pt>
                <c:pt idx="4539">
                  <c:v>7.7454853273137503E-2</c:v>
                </c:pt>
                <c:pt idx="4540">
                  <c:v>5.8616904500548801E-2</c:v>
                </c:pt>
                <c:pt idx="4541">
                  <c:v>9.4114040465971494E-2</c:v>
                </c:pt>
                <c:pt idx="4542">
                  <c:v>0.12033725089422601</c:v>
                </c:pt>
                <c:pt idx="4543">
                  <c:v>0.159747292418772</c:v>
                </c:pt>
                <c:pt idx="4544">
                  <c:v>0.33592644978783598</c:v>
                </c:pt>
                <c:pt idx="4545">
                  <c:v>0.33954451345755698</c:v>
                </c:pt>
                <c:pt idx="4546">
                  <c:v>0.48894348894348899</c:v>
                </c:pt>
                <c:pt idx="4547">
                  <c:v>0.33220910623945898</c:v>
                </c:pt>
                <c:pt idx="4548">
                  <c:v>0.22616661895219001</c:v>
                </c:pt>
                <c:pt idx="4549">
                  <c:v>0.13544776119402999</c:v>
                </c:pt>
                <c:pt idx="4550">
                  <c:v>0.18720200752822999</c:v>
                </c:pt>
                <c:pt idx="4551">
                  <c:v>9.7441237726866803E-2</c:v>
                </c:pt>
                <c:pt idx="4552">
                  <c:v>0.117380560131795</c:v>
                </c:pt>
                <c:pt idx="4553">
                  <c:v>0.22931654676259</c:v>
                </c:pt>
                <c:pt idx="4554">
                  <c:v>0.21336042672085301</c:v>
                </c:pt>
                <c:pt idx="4555">
                  <c:v>0.36606683804627199</c:v>
                </c:pt>
                <c:pt idx="4556">
                  <c:v>0.306950448952443</c:v>
                </c:pt>
                <c:pt idx="4557">
                  <c:v>0.393797184248112</c:v>
                </c:pt>
                <c:pt idx="4558">
                  <c:v>0.366955445544554</c:v>
                </c:pt>
                <c:pt idx="4559">
                  <c:v>0.27963849016480602</c:v>
                </c:pt>
                <c:pt idx="4560">
                  <c:v>0.232620922384702</c:v>
                </c:pt>
                <c:pt idx="4561">
                  <c:v>0.23226544622425599</c:v>
                </c:pt>
                <c:pt idx="4562">
                  <c:v>0.26735537190082598</c:v>
                </c:pt>
                <c:pt idx="4563">
                  <c:v>0.18452679018527801</c:v>
                </c:pt>
                <c:pt idx="4564">
                  <c:v>0.16438802083333301</c:v>
                </c:pt>
                <c:pt idx="4565">
                  <c:v>8.0116533139111296E-2</c:v>
                </c:pt>
                <c:pt idx="4566">
                  <c:v>9.6272459104317407E-2</c:v>
                </c:pt>
                <c:pt idx="4567">
                  <c:v>4.9488340882402101E-2</c:v>
                </c:pt>
                <c:pt idx="4568">
                  <c:v>6.6942719116632105E-2</c:v>
                </c:pt>
                <c:pt idx="4569">
                  <c:v>0.28035538005923</c:v>
                </c:pt>
                <c:pt idx="4570">
                  <c:v>0.230753687613659</c:v>
                </c:pt>
                <c:pt idx="4571">
                  <c:v>0.24832687566044401</c:v>
                </c:pt>
                <c:pt idx="4572">
                  <c:v>0.29583702391496902</c:v>
                </c:pt>
                <c:pt idx="4573">
                  <c:v>0.229586935638809</c:v>
                </c:pt>
                <c:pt idx="4574">
                  <c:v>0.21747042766151001</c:v>
                </c:pt>
                <c:pt idx="4575">
                  <c:v>0.22135416666666599</c:v>
                </c:pt>
                <c:pt idx="4576">
                  <c:v>0.22563687828548301</c:v>
                </c:pt>
                <c:pt idx="4577">
                  <c:v>0.33405358686257602</c:v>
                </c:pt>
                <c:pt idx="4578">
                  <c:v>0.26395390709398597</c:v>
                </c:pt>
                <c:pt idx="4579">
                  <c:v>0.27493472584856399</c:v>
                </c:pt>
                <c:pt idx="4580">
                  <c:v>0.22514379622021299</c:v>
                </c:pt>
                <c:pt idx="4581">
                  <c:v>0.24431818181818099</c:v>
                </c:pt>
                <c:pt idx="4582">
                  <c:v>0.27073403241182098</c:v>
                </c:pt>
                <c:pt idx="4583">
                  <c:v>0.33162217659137599</c:v>
                </c:pt>
                <c:pt idx="4584">
                  <c:v>8.6099865047233298E-2</c:v>
                </c:pt>
                <c:pt idx="4585">
                  <c:v>9.3522746490782904E-2</c:v>
                </c:pt>
                <c:pt idx="4586">
                  <c:v>4.9598488427019298E-2</c:v>
                </c:pt>
                <c:pt idx="4587">
                  <c:v>0.214236351071181</c:v>
                </c:pt>
                <c:pt idx="4588">
                  <c:v>0.30198915009041599</c:v>
                </c:pt>
                <c:pt idx="4589">
                  <c:v>0.19316022799240001</c:v>
                </c:pt>
                <c:pt idx="4590">
                  <c:v>0.117258100066123</c:v>
                </c:pt>
                <c:pt idx="4591">
                  <c:v>0.117279465194012</c:v>
                </c:pt>
                <c:pt idx="4592">
                  <c:v>0.21333333333333299</c:v>
                </c:pt>
                <c:pt idx="4593">
                  <c:v>0.37513832534120101</c:v>
                </c:pt>
                <c:pt idx="4594">
                  <c:v>0.341419354838708</c:v>
                </c:pt>
                <c:pt idx="4595">
                  <c:v>0.36453776611256899</c:v>
                </c:pt>
                <c:pt idx="4596">
                  <c:v>7.0312499999999903E-2</c:v>
                </c:pt>
                <c:pt idx="4597">
                  <c:v>6.5197060788243E-2</c:v>
                </c:pt>
                <c:pt idx="4598">
                  <c:v>8.4179104477611802E-2</c:v>
                </c:pt>
                <c:pt idx="4599">
                  <c:v>0.40255319148936097</c:v>
                </c:pt>
                <c:pt idx="4600">
                  <c:v>0.31707317073170599</c:v>
                </c:pt>
                <c:pt idx="4601">
                  <c:v>0.39113612381287399</c:v>
                </c:pt>
                <c:pt idx="4602">
                  <c:v>0.159987669543773</c:v>
                </c:pt>
                <c:pt idx="4603">
                  <c:v>0.26588735387885198</c:v>
                </c:pt>
                <c:pt idx="4604">
                  <c:v>0.241438356164384</c:v>
                </c:pt>
                <c:pt idx="4605">
                  <c:v>0.32057416267942401</c:v>
                </c:pt>
                <c:pt idx="4606">
                  <c:v>0.35390549662488002</c:v>
                </c:pt>
                <c:pt idx="4607">
                  <c:v>0.25734225065425997</c:v>
                </c:pt>
                <c:pt idx="4608">
                  <c:v>6.9367840475180104E-2</c:v>
                </c:pt>
                <c:pt idx="4609">
                  <c:v>0.10289347346567999</c:v>
                </c:pt>
                <c:pt idx="4610">
                  <c:v>5.95238095238095E-2</c:v>
                </c:pt>
                <c:pt idx="4611">
                  <c:v>0.13882002974714999</c:v>
                </c:pt>
                <c:pt idx="4612">
                  <c:v>0.129737609329446</c:v>
                </c:pt>
                <c:pt idx="4613">
                  <c:v>0.24738219895287999</c:v>
                </c:pt>
                <c:pt idx="4614">
                  <c:v>0.11493546404425301</c:v>
                </c:pt>
                <c:pt idx="4615">
                  <c:v>7.4242869744192697E-2</c:v>
                </c:pt>
                <c:pt idx="4616">
                  <c:v>0.130587644399799</c:v>
                </c:pt>
                <c:pt idx="4617">
                  <c:v>0.27383863080684501</c:v>
                </c:pt>
                <c:pt idx="4618">
                  <c:v>0.16353187042842199</c:v>
                </c:pt>
                <c:pt idx="4619">
                  <c:v>0.18654434250764501</c:v>
                </c:pt>
                <c:pt idx="4620">
                  <c:v>0.20461095100864499</c:v>
                </c:pt>
                <c:pt idx="4621">
                  <c:v>0.23694612024131401</c:v>
                </c:pt>
                <c:pt idx="4622">
                  <c:v>0.25949848024316102</c:v>
                </c:pt>
                <c:pt idx="4623">
                  <c:v>0.27763496143958799</c:v>
                </c:pt>
                <c:pt idx="4624">
                  <c:v>0.16269841269841201</c:v>
                </c:pt>
                <c:pt idx="4625">
                  <c:v>0.28722677595628399</c:v>
                </c:pt>
                <c:pt idx="4626">
                  <c:v>8.73544093178035E-2</c:v>
                </c:pt>
                <c:pt idx="4627">
                  <c:v>9.6879159887590494E-2</c:v>
                </c:pt>
                <c:pt idx="4628">
                  <c:v>0.109107303877367</c:v>
                </c:pt>
                <c:pt idx="4629">
                  <c:v>0.24583333333333299</c:v>
                </c:pt>
                <c:pt idx="4630">
                  <c:v>0.27944572748267898</c:v>
                </c:pt>
                <c:pt idx="4631">
                  <c:v>0.25874694873881199</c:v>
                </c:pt>
                <c:pt idx="4632">
                  <c:v>0.23773324118866601</c:v>
                </c:pt>
                <c:pt idx="4633">
                  <c:v>0.22446351931330499</c:v>
                </c:pt>
                <c:pt idx="4634">
                  <c:v>9.7252747252747296E-2</c:v>
                </c:pt>
                <c:pt idx="4635">
                  <c:v>0.248659190638713</c:v>
                </c:pt>
                <c:pt idx="4636">
                  <c:v>0.19781110660721599</c:v>
                </c:pt>
                <c:pt idx="4637">
                  <c:v>0.155297532656023</c:v>
                </c:pt>
                <c:pt idx="4638">
                  <c:v>0.80769230769230804</c:v>
                </c:pt>
                <c:pt idx="4639">
                  <c:v>0.15323645970937899</c:v>
                </c:pt>
                <c:pt idx="4640">
                  <c:v>0.231682357756857</c:v>
                </c:pt>
                <c:pt idx="4641">
                  <c:v>0.1434375</c:v>
                </c:pt>
                <c:pt idx="4642">
                  <c:v>0.231155778894473</c:v>
                </c:pt>
                <c:pt idx="4643">
                  <c:v>0.20453074433657001</c:v>
                </c:pt>
                <c:pt idx="4644">
                  <c:v>0.233480176211454</c:v>
                </c:pt>
                <c:pt idx="4645">
                  <c:v>6.9485294117647103E-2</c:v>
                </c:pt>
                <c:pt idx="4646">
                  <c:v>0.18522336769759501</c:v>
                </c:pt>
                <c:pt idx="4647">
                  <c:v>0.107940096072337</c:v>
                </c:pt>
                <c:pt idx="4648">
                  <c:v>0.14956011730205299</c:v>
                </c:pt>
                <c:pt idx="4649">
                  <c:v>0.206666666666667</c:v>
                </c:pt>
                <c:pt idx="4650">
                  <c:v>0.19223744292237499</c:v>
                </c:pt>
                <c:pt idx="4651">
                  <c:v>0.30125120307988501</c:v>
                </c:pt>
                <c:pt idx="4652">
                  <c:v>0.25423728813559399</c:v>
                </c:pt>
                <c:pt idx="4653">
                  <c:v>0.22325581395348801</c:v>
                </c:pt>
                <c:pt idx="4654">
                  <c:v>0.11054421768707499</c:v>
                </c:pt>
                <c:pt idx="4655">
                  <c:v>0.25351098307526199</c:v>
                </c:pt>
                <c:pt idx="4656">
                  <c:v>0.24067899363443501</c:v>
                </c:pt>
                <c:pt idx="4657">
                  <c:v>9.2333519865696795E-2</c:v>
                </c:pt>
                <c:pt idx="4658">
                  <c:v>0.11054729974628499</c:v>
                </c:pt>
                <c:pt idx="4659">
                  <c:v>8.9108910891089202E-2</c:v>
                </c:pt>
                <c:pt idx="4660">
                  <c:v>0.25041459369817598</c:v>
                </c:pt>
                <c:pt idx="4661">
                  <c:v>0.17948717948717999</c:v>
                </c:pt>
                <c:pt idx="4662">
                  <c:v>0.198861325742172</c:v>
                </c:pt>
                <c:pt idx="4663">
                  <c:v>0.120030291556229</c:v>
                </c:pt>
                <c:pt idx="4664">
                  <c:v>6.7192521180251194E-2</c:v>
                </c:pt>
                <c:pt idx="4665">
                  <c:v>0.128340365682138</c:v>
                </c:pt>
                <c:pt idx="4666">
                  <c:v>0.33870967741935498</c:v>
                </c:pt>
                <c:pt idx="4667">
                  <c:v>0.23719298245614001</c:v>
                </c:pt>
                <c:pt idx="4668">
                  <c:v>0.19072591774772299</c:v>
                </c:pt>
                <c:pt idx="4669">
                  <c:v>0.21070726915520699</c:v>
                </c:pt>
                <c:pt idx="4670">
                  <c:v>0.240212071778141</c:v>
                </c:pt>
                <c:pt idx="4671">
                  <c:v>0.13525390625</c:v>
                </c:pt>
                <c:pt idx="4672">
                  <c:v>7.2164948453608296E-2</c:v>
                </c:pt>
                <c:pt idx="4673">
                  <c:v>0.102554470323066</c:v>
                </c:pt>
                <c:pt idx="4674">
                  <c:v>0.140722891566265</c:v>
                </c:pt>
                <c:pt idx="4675">
                  <c:v>0.25668789808917197</c:v>
                </c:pt>
                <c:pt idx="4676">
                  <c:v>0.30107526881720498</c:v>
                </c:pt>
                <c:pt idx="4677">
                  <c:v>0.17102494740006</c:v>
                </c:pt>
                <c:pt idx="4678">
                  <c:v>0.236459175424414</c:v>
                </c:pt>
                <c:pt idx="4679">
                  <c:v>0.15980304386750199</c:v>
                </c:pt>
                <c:pt idx="4680">
                  <c:v>0.205673758865249</c:v>
                </c:pt>
                <c:pt idx="4681">
                  <c:v>0.157041139240507</c:v>
                </c:pt>
                <c:pt idx="4682">
                  <c:v>0.11924381968007799</c:v>
                </c:pt>
                <c:pt idx="4683">
                  <c:v>7.5913535769428803E-2</c:v>
                </c:pt>
                <c:pt idx="4684">
                  <c:v>0.13003502626970301</c:v>
                </c:pt>
                <c:pt idx="4685">
                  <c:v>0.24748040313549899</c:v>
                </c:pt>
                <c:pt idx="4686">
                  <c:v>0.309408926417371</c:v>
                </c:pt>
                <c:pt idx="4687">
                  <c:v>0.22212729602733899</c:v>
                </c:pt>
                <c:pt idx="4688">
                  <c:v>0.20605112154407901</c:v>
                </c:pt>
                <c:pt idx="4689">
                  <c:v>0.25592672413793099</c:v>
                </c:pt>
                <c:pt idx="4690">
                  <c:v>0.08</c:v>
                </c:pt>
                <c:pt idx="4691">
                  <c:v>9.5545513234344695E-2</c:v>
                </c:pt>
                <c:pt idx="4692">
                  <c:v>0.13193069306930699</c:v>
                </c:pt>
                <c:pt idx="4693">
                  <c:v>0.107962872496336</c:v>
                </c:pt>
                <c:pt idx="4694">
                  <c:v>0.27188183807439797</c:v>
                </c:pt>
                <c:pt idx="4695">
                  <c:v>0.161784587652096</c:v>
                </c:pt>
                <c:pt idx="4696">
                  <c:v>0.176336746302617</c:v>
                </c:pt>
                <c:pt idx="4697">
                  <c:v>0.152836879432624</c:v>
                </c:pt>
                <c:pt idx="4698">
                  <c:v>0.14560737527115</c:v>
                </c:pt>
                <c:pt idx="4699">
                  <c:v>0.21362433862433899</c:v>
                </c:pt>
                <c:pt idx="4700">
                  <c:v>0.11486761710794299</c:v>
                </c:pt>
                <c:pt idx="4701">
                  <c:v>0.104450165502023</c:v>
                </c:pt>
                <c:pt idx="4702">
                  <c:v>7.09219858156028E-2</c:v>
                </c:pt>
                <c:pt idx="4703">
                  <c:v>0.19777158774373299</c:v>
                </c:pt>
                <c:pt idx="4704">
                  <c:v>0.23701298701298801</c:v>
                </c:pt>
                <c:pt idx="4705">
                  <c:v>0.19260065288356901</c:v>
                </c:pt>
                <c:pt idx="4706">
                  <c:v>0.195045045045045</c:v>
                </c:pt>
                <c:pt idx="4707">
                  <c:v>0.288898060255881</c:v>
                </c:pt>
                <c:pt idx="4708">
                  <c:v>0.28799612778315697</c:v>
                </c:pt>
                <c:pt idx="4709">
                  <c:v>1</c:v>
                </c:pt>
                <c:pt idx="4710">
                  <c:v>0.16204819277108501</c:v>
                </c:pt>
                <c:pt idx="4711">
                  <c:v>0.26830543933054402</c:v>
                </c:pt>
                <c:pt idx="4712">
                  <c:v>0.25258426966292202</c:v>
                </c:pt>
                <c:pt idx="4713">
                  <c:v>0.22929061784897001</c:v>
                </c:pt>
                <c:pt idx="4714">
                  <c:v>0.38937093275488099</c:v>
                </c:pt>
                <c:pt idx="4715">
                  <c:v>0.31063063063063101</c:v>
                </c:pt>
                <c:pt idx="4716">
                  <c:v>0.20517700799391</c:v>
                </c:pt>
                <c:pt idx="4717">
                  <c:v>0.10867397806580301</c:v>
                </c:pt>
                <c:pt idx="4718">
                  <c:v>0.16331096196868</c:v>
                </c:pt>
                <c:pt idx="4719">
                  <c:v>0.11180351906158401</c:v>
                </c:pt>
                <c:pt idx="4720">
                  <c:v>0.104596622889306</c:v>
                </c:pt>
                <c:pt idx="4721">
                  <c:v>5.5583250249252203E-2</c:v>
                </c:pt>
                <c:pt idx="4722">
                  <c:v>0.115227537922987</c:v>
                </c:pt>
                <c:pt idx="4723">
                  <c:v>7.3284671532846707E-2</c:v>
                </c:pt>
                <c:pt idx="4724">
                  <c:v>8.4167029143105601E-2</c:v>
                </c:pt>
                <c:pt idx="4725">
                  <c:v>3.2571912013536403E-2</c:v>
                </c:pt>
                <c:pt idx="4726">
                  <c:v>8.7090955939191E-2</c:v>
                </c:pt>
                <c:pt idx="4727">
                  <c:v>9.1018444266239104E-2</c:v>
                </c:pt>
                <c:pt idx="4728">
                  <c:v>0.158574062692071</c:v>
                </c:pt>
                <c:pt idx="4729">
                  <c:v>0.20796156485930001</c:v>
                </c:pt>
                <c:pt idx="4730">
                  <c:v>0.22521008403361401</c:v>
                </c:pt>
                <c:pt idx="4731">
                  <c:v>0.32195472511678103</c:v>
                </c:pt>
                <c:pt idx="4732">
                  <c:v>0.21193335916311501</c:v>
                </c:pt>
                <c:pt idx="4733">
                  <c:v>0.25008880994671401</c:v>
                </c:pt>
                <c:pt idx="4734">
                  <c:v>9.8113207547169901E-2</c:v>
                </c:pt>
                <c:pt idx="4735">
                  <c:v>8.2891431761093995E-2</c:v>
                </c:pt>
                <c:pt idx="4736">
                  <c:v>5.0251256281407003E-2</c:v>
                </c:pt>
                <c:pt idx="4737">
                  <c:v>0.105223315669947</c:v>
                </c:pt>
                <c:pt idx="4738">
                  <c:v>0.112708453133985</c:v>
                </c:pt>
                <c:pt idx="4739">
                  <c:v>0.103756238508011</c:v>
                </c:pt>
                <c:pt idx="4740">
                  <c:v>0.20919324577861201</c:v>
                </c:pt>
                <c:pt idx="4741">
                  <c:v>0.153336279275298</c:v>
                </c:pt>
                <c:pt idx="4742">
                  <c:v>0.24621359223301001</c:v>
                </c:pt>
                <c:pt idx="4743">
                  <c:v>0.31666666666666698</c:v>
                </c:pt>
                <c:pt idx="4744">
                  <c:v>0.139986824769434</c:v>
                </c:pt>
                <c:pt idx="4745">
                  <c:v>7.7085215296597495E-2</c:v>
                </c:pt>
                <c:pt idx="4746">
                  <c:v>9.4877764842840606E-2</c:v>
                </c:pt>
                <c:pt idx="4747">
                  <c:v>0.168999745482311</c:v>
                </c:pt>
                <c:pt idx="4748">
                  <c:v>0.19431279620853101</c:v>
                </c:pt>
                <c:pt idx="4749">
                  <c:v>0.20468924451060699</c:v>
                </c:pt>
                <c:pt idx="4750">
                  <c:v>0.24129692832764499</c:v>
                </c:pt>
                <c:pt idx="4751">
                  <c:v>0.151850438763831</c:v>
                </c:pt>
                <c:pt idx="4752">
                  <c:v>0.176297386823703</c:v>
                </c:pt>
                <c:pt idx="4753">
                  <c:v>0.20948309366498299</c:v>
                </c:pt>
                <c:pt idx="4754">
                  <c:v>0.20459042342698899</c:v>
                </c:pt>
                <c:pt idx="4755">
                  <c:v>0.159299781181619</c:v>
                </c:pt>
                <c:pt idx="4756">
                  <c:v>5.6883116883116903E-2</c:v>
                </c:pt>
                <c:pt idx="4757">
                  <c:v>0.122448979591837</c:v>
                </c:pt>
                <c:pt idx="4758">
                  <c:v>6.1641916503222101E-2</c:v>
                </c:pt>
                <c:pt idx="4759">
                  <c:v>0.229069405539994</c:v>
                </c:pt>
                <c:pt idx="4760">
                  <c:v>0.20202413390424301</c:v>
                </c:pt>
                <c:pt idx="4761">
                  <c:v>0.25820676139147503</c:v>
                </c:pt>
                <c:pt idx="4762">
                  <c:v>5.6072210065645403E-2</c:v>
                </c:pt>
                <c:pt idx="4763">
                  <c:v>0.12522563176895299</c:v>
                </c:pt>
                <c:pt idx="4764">
                  <c:v>7.7199281867145503E-2</c:v>
                </c:pt>
                <c:pt idx="4765">
                  <c:v>0.47678571428571498</c:v>
                </c:pt>
                <c:pt idx="4766">
                  <c:v>0.191583610188262</c:v>
                </c:pt>
                <c:pt idx="4767">
                  <c:v>0.19445869676757299</c:v>
                </c:pt>
                <c:pt idx="4768">
                  <c:v>0.38884397736459198</c:v>
                </c:pt>
                <c:pt idx="4769">
                  <c:v>0.28535732133933001</c:v>
                </c:pt>
                <c:pt idx="4770">
                  <c:v>0.134615384615385</c:v>
                </c:pt>
                <c:pt idx="4771">
                  <c:v>0.32864510079699999</c:v>
                </c:pt>
                <c:pt idx="4772">
                  <c:v>0.24148236700538001</c:v>
                </c:pt>
                <c:pt idx="4773">
                  <c:v>0.18557336621455001</c:v>
                </c:pt>
                <c:pt idx="4774">
                  <c:v>0.14279379157427899</c:v>
                </c:pt>
                <c:pt idx="4775">
                  <c:v>7.8350515463917497E-2</c:v>
                </c:pt>
                <c:pt idx="4776">
                  <c:v>0.109870945238926</c:v>
                </c:pt>
                <c:pt idx="4777">
                  <c:v>0.17323420074349499</c:v>
                </c:pt>
                <c:pt idx="4778">
                  <c:v>0.170688898639755</c:v>
                </c:pt>
                <c:pt idx="4779">
                  <c:v>0.23287077189939301</c:v>
                </c:pt>
                <c:pt idx="4780">
                  <c:v>0.16768</c:v>
                </c:pt>
                <c:pt idx="4781">
                  <c:v>7.4949899799599304E-2</c:v>
                </c:pt>
                <c:pt idx="4782">
                  <c:v>0.15011135857461</c:v>
                </c:pt>
                <c:pt idx="4783">
                  <c:v>0.42131474103585698</c:v>
                </c:pt>
                <c:pt idx="4784">
                  <c:v>0.16829381682938199</c:v>
                </c:pt>
                <c:pt idx="4785">
                  <c:v>0.18308963763509201</c:v>
                </c:pt>
                <c:pt idx="4786">
                  <c:v>0.231843575418995</c:v>
                </c:pt>
                <c:pt idx="4787">
                  <c:v>0.22869757174392999</c:v>
                </c:pt>
                <c:pt idx="4788">
                  <c:v>0.110603754439371</c:v>
                </c:pt>
                <c:pt idx="4789">
                  <c:v>0.14151249594287599</c:v>
                </c:pt>
                <c:pt idx="4790">
                  <c:v>9.5380029806259398E-2</c:v>
                </c:pt>
                <c:pt idx="4791">
                  <c:v>9.9206349206349201E-2</c:v>
                </c:pt>
                <c:pt idx="4792">
                  <c:v>7.8120805369127397E-2</c:v>
                </c:pt>
                <c:pt idx="4793">
                  <c:v>5.5962854349950998E-2</c:v>
                </c:pt>
                <c:pt idx="4794">
                  <c:v>4.9692380501656502E-2</c:v>
                </c:pt>
                <c:pt idx="4795">
                  <c:v>0.27487864077669899</c:v>
                </c:pt>
                <c:pt idx="4796">
                  <c:v>0.20150375939849699</c:v>
                </c:pt>
                <c:pt idx="4797">
                  <c:v>0.34531886024423403</c:v>
                </c:pt>
                <c:pt idx="4798">
                  <c:v>0.18934509670851701</c:v>
                </c:pt>
                <c:pt idx="4799">
                  <c:v>0.117937853107345</c:v>
                </c:pt>
                <c:pt idx="4800">
                  <c:v>0.18641975308642</c:v>
                </c:pt>
                <c:pt idx="4801">
                  <c:v>0.32101777622865202</c:v>
                </c:pt>
                <c:pt idx="4802">
                  <c:v>0.34508729887025003</c:v>
                </c:pt>
                <c:pt idx="4803">
                  <c:v>0.36276771004942399</c:v>
                </c:pt>
                <c:pt idx="4804">
                  <c:v>0.18752215526409099</c:v>
                </c:pt>
                <c:pt idx="4805">
                  <c:v>0.19967987194878001</c:v>
                </c:pt>
                <c:pt idx="4806">
                  <c:v>0.196789951151431</c:v>
                </c:pt>
                <c:pt idx="4807">
                  <c:v>0.27705112960761002</c:v>
                </c:pt>
                <c:pt idx="4808">
                  <c:v>0.24300052826201801</c:v>
                </c:pt>
                <c:pt idx="4809">
                  <c:v>0.19858156028368801</c:v>
                </c:pt>
                <c:pt idx="4810">
                  <c:v>7.7313054499366096E-2</c:v>
                </c:pt>
                <c:pt idx="4811">
                  <c:v>0.13323124042879</c:v>
                </c:pt>
                <c:pt idx="4812">
                  <c:v>5.3298667533311701E-2</c:v>
                </c:pt>
                <c:pt idx="4813">
                  <c:v>0.37323943661971798</c:v>
                </c:pt>
                <c:pt idx="4814">
                  <c:v>0.21591263650546</c:v>
                </c:pt>
                <c:pt idx="4815">
                  <c:v>0.14151873767258399</c:v>
                </c:pt>
                <c:pt idx="4816">
                  <c:v>0.249791840133223</c:v>
                </c:pt>
                <c:pt idx="4817">
                  <c:v>0.23272526257600901</c:v>
                </c:pt>
                <c:pt idx="4818">
                  <c:v>0.21271510516252401</c:v>
                </c:pt>
                <c:pt idx="4819">
                  <c:v>0.371428571428572</c:v>
                </c:pt>
                <c:pt idx="4820">
                  <c:v>0.25906509392748001</c:v>
                </c:pt>
                <c:pt idx="4821">
                  <c:v>0.24279641001417099</c:v>
                </c:pt>
                <c:pt idx="4822">
                  <c:v>0.32213678672602197</c:v>
                </c:pt>
                <c:pt idx="4823">
                  <c:v>0.19748984865263999</c:v>
                </c:pt>
                <c:pt idx="4824">
                  <c:v>0.23278520041110001</c:v>
                </c:pt>
                <c:pt idx="4825">
                  <c:v>0.113202324937725</c:v>
                </c:pt>
                <c:pt idx="4826">
                  <c:v>8.44907407407407E-2</c:v>
                </c:pt>
                <c:pt idx="4827">
                  <c:v>0.125274725274725</c:v>
                </c:pt>
                <c:pt idx="4828">
                  <c:v>0.174332582824059</c:v>
                </c:pt>
                <c:pt idx="4829">
                  <c:v>0.155204460966543</c:v>
                </c:pt>
                <c:pt idx="4830">
                  <c:v>0.27936857562408302</c:v>
                </c:pt>
                <c:pt idx="4831">
                  <c:v>8.42105263157895E-2</c:v>
                </c:pt>
                <c:pt idx="4832">
                  <c:v>8.46408839779004E-2</c:v>
                </c:pt>
                <c:pt idx="4833">
                  <c:v>0.10939226519337</c:v>
                </c:pt>
                <c:pt idx="4834">
                  <c:v>0.20881670533642699</c:v>
                </c:pt>
                <c:pt idx="4835">
                  <c:v>0.153869591712371</c:v>
                </c:pt>
                <c:pt idx="4836">
                  <c:v>0.23767082590611999</c:v>
                </c:pt>
                <c:pt idx="4837">
                  <c:v>0.10360884749709</c:v>
                </c:pt>
                <c:pt idx="4838">
                  <c:v>5.3589149851141299E-2</c:v>
                </c:pt>
                <c:pt idx="4839">
                  <c:v>0.10864881502000601</c:v>
                </c:pt>
                <c:pt idx="4840">
                  <c:v>0.14377485469562601</c:v>
                </c:pt>
                <c:pt idx="4841">
                  <c:v>0.16481723237597901</c:v>
                </c:pt>
                <c:pt idx="4842">
                  <c:v>0.26230314960629902</c:v>
                </c:pt>
                <c:pt idx="4843">
                  <c:v>0.201565557729941</c:v>
                </c:pt>
                <c:pt idx="4844">
                  <c:v>0.17617647058823499</c:v>
                </c:pt>
                <c:pt idx="4845">
                  <c:v>0.34595456357114401</c:v>
                </c:pt>
                <c:pt idx="4846">
                  <c:v>7.4316939890710296E-2</c:v>
                </c:pt>
                <c:pt idx="4847">
                  <c:v>7.1099597006332796E-2</c:v>
                </c:pt>
                <c:pt idx="4848">
                  <c:v>5.0855085508550897E-2</c:v>
                </c:pt>
                <c:pt idx="4849">
                  <c:v>0.25</c:v>
                </c:pt>
                <c:pt idx="4850">
                  <c:v>0.103110800419434</c:v>
                </c:pt>
                <c:pt idx="4851">
                  <c:v>0.12075471698113199</c:v>
                </c:pt>
                <c:pt idx="4852">
                  <c:v>0.17219787100813999</c:v>
                </c:pt>
                <c:pt idx="4853">
                  <c:v>0.14117132867132801</c:v>
                </c:pt>
                <c:pt idx="4854">
                  <c:v>5.6281407035175798E-2</c:v>
                </c:pt>
                <c:pt idx="4855">
                  <c:v>0.25701671397035603</c:v>
                </c:pt>
                <c:pt idx="4856">
                  <c:v>0.17457164142041201</c:v>
                </c:pt>
                <c:pt idx="4857">
                  <c:v>0.22781159884652399</c:v>
                </c:pt>
                <c:pt idx="4858">
                  <c:v>0.14456159822419501</c:v>
                </c:pt>
                <c:pt idx="4859">
                  <c:v>0.13863404689092701</c:v>
                </c:pt>
                <c:pt idx="4860">
                  <c:v>0.14654348518636501</c:v>
                </c:pt>
                <c:pt idx="4861">
                  <c:v>0.192121887774062</c:v>
                </c:pt>
                <c:pt idx="4862">
                  <c:v>0.231921266581087</c:v>
                </c:pt>
                <c:pt idx="4863">
                  <c:v>0.21333764972482999</c:v>
                </c:pt>
                <c:pt idx="4864">
                  <c:v>0.148270676691729</c:v>
                </c:pt>
                <c:pt idx="4865">
                  <c:v>3.9873845460689297E-2</c:v>
                </c:pt>
                <c:pt idx="4866">
                  <c:v>0.119693094629156</c:v>
                </c:pt>
                <c:pt idx="4867">
                  <c:v>0.27369872457773198</c:v>
                </c:pt>
                <c:pt idx="4868">
                  <c:v>0.134356488960689</c:v>
                </c:pt>
                <c:pt idx="4869">
                  <c:v>9.0499436725497595E-2</c:v>
                </c:pt>
                <c:pt idx="4870">
                  <c:v>0.14884568651275801</c:v>
                </c:pt>
                <c:pt idx="4871">
                  <c:v>0.14201680672268899</c:v>
                </c:pt>
                <c:pt idx="4872">
                  <c:v>8.1639135959339304E-2</c:v>
                </c:pt>
                <c:pt idx="4873">
                  <c:v>0.14879425346331501</c:v>
                </c:pt>
                <c:pt idx="4874">
                  <c:v>0.29050279329609002</c:v>
                </c:pt>
                <c:pt idx="4875">
                  <c:v>0.21562500000000001</c:v>
                </c:pt>
                <c:pt idx="4876">
                  <c:v>0.28767876787678798</c:v>
                </c:pt>
                <c:pt idx="4877">
                  <c:v>0.32047986289631503</c:v>
                </c:pt>
                <c:pt idx="4878">
                  <c:v>0.17669351018474699</c:v>
                </c:pt>
                <c:pt idx="4879">
                  <c:v>0.210686095931998</c:v>
                </c:pt>
                <c:pt idx="4880">
                  <c:v>0.2673343605547</c:v>
                </c:pt>
                <c:pt idx="4881">
                  <c:v>0.20233669676048899</c:v>
                </c:pt>
                <c:pt idx="4882">
                  <c:v>5.9510250569476002E-2</c:v>
                </c:pt>
                <c:pt idx="4883">
                  <c:v>0.117937853107345</c:v>
                </c:pt>
                <c:pt idx="4884">
                  <c:v>0.12867519889311699</c:v>
                </c:pt>
                <c:pt idx="4885">
                  <c:v>0.15172413793103501</c:v>
                </c:pt>
                <c:pt idx="4886">
                  <c:v>0.232416993930739</c:v>
                </c:pt>
                <c:pt idx="4887">
                  <c:v>0.22605016621335799</c:v>
                </c:pt>
                <c:pt idx="4888">
                  <c:v>0.11523015137473</c:v>
                </c:pt>
                <c:pt idx="4889">
                  <c:v>8.6761824797089201E-2</c:v>
                </c:pt>
                <c:pt idx="4890">
                  <c:v>9.3038386467143797E-2</c:v>
                </c:pt>
                <c:pt idx="4891">
                  <c:v>0.30455351862803098</c:v>
                </c:pt>
                <c:pt idx="4892">
                  <c:v>0.33352017937219802</c:v>
                </c:pt>
                <c:pt idx="4893">
                  <c:v>0.186726659167604</c:v>
                </c:pt>
                <c:pt idx="4894">
                  <c:v>0.167846309403438</c:v>
                </c:pt>
                <c:pt idx="4895">
                  <c:v>0.16587427363972501</c:v>
                </c:pt>
                <c:pt idx="4896">
                  <c:v>0.179583110636024</c:v>
                </c:pt>
                <c:pt idx="4897">
                  <c:v>7.6525964166413593E-2</c:v>
                </c:pt>
                <c:pt idx="4898">
                  <c:v>0.14944431307637701</c:v>
                </c:pt>
                <c:pt idx="4899">
                  <c:v>6.3882940756602502E-2</c:v>
                </c:pt>
                <c:pt idx="4900">
                  <c:v>9.1346153846153993E-2</c:v>
                </c:pt>
                <c:pt idx="4901">
                  <c:v>9.7511768661734805E-2</c:v>
                </c:pt>
                <c:pt idx="4902">
                  <c:v>0.125348189415042</c:v>
                </c:pt>
                <c:pt idx="4903">
                  <c:v>0.33898868928809101</c:v>
                </c:pt>
                <c:pt idx="4904">
                  <c:v>0.230168723243516</c:v>
                </c:pt>
                <c:pt idx="4905">
                  <c:v>0.26207442596991298</c:v>
                </c:pt>
                <c:pt idx="4906">
                  <c:v>0.242505764796311</c:v>
                </c:pt>
                <c:pt idx="4907">
                  <c:v>0.19846350832266299</c:v>
                </c:pt>
                <c:pt idx="4908">
                  <c:v>0.216273335681578</c:v>
                </c:pt>
                <c:pt idx="4909">
                  <c:v>0.36597275764584902</c:v>
                </c:pt>
                <c:pt idx="4910">
                  <c:v>0.236413984077535</c:v>
                </c:pt>
                <c:pt idx="4911">
                  <c:v>0.305743845879415</c:v>
                </c:pt>
                <c:pt idx="4912">
                  <c:v>0.37834132967786199</c:v>
                </c:pt>
                <c:pt idx="4913">
                  <c:v>0.28132678132678102</c:v>
                </c:pt>
                <c:pt idx="4914">
                  <c:v>0.26617179215270398</c:v>
                </c:pt>
                <c:pt idx="4915">
                  <c:v>0.139442231075697</c:v>
                </c:pt>
                <c:pt idx="4916">
                  <c:v>5.7916861279775599E-2</c:v>
                </c:pt>
                <c:pt idx="4917">
                  <c:v>0.17036836403033601</c:v>
                </c:pt>
                <c:pt idx="4918">
                  <c:v>0.30843989769821001</c:v>
                </c:pt>
                <c:pt idx="4919">
                  <c:v>0.16875522138679999</c:v>
                </c:pt>
                <c:pt idx="4920">
                  <c:v>0.293276866066703</c:v>
                </c:pt>
                <c:pt idx="4921">
                  <c:v>0.27128712871287097</c:v>
                </c:pt>
                <c:pt idx="4922">
                  <c:v>0.17084352078239601</c:v>
                </c:pt>
                <c:pt idx="4923">
                  <c:v>0.15803336259877099</c:v>
                </c:pt>
                <c:pt idx="4924">
                  <c:v>0.321989528795812</c:v>
                </c:pt>
                <c:pt idx="4925">
                  <c:v>0.26757281553398099</c:v>
                </c:pt>
                <c:pt idx="4926">
                  <c:v>0.33526570048309201</c:v>
                </c:pt>
                <c:pt idx="4927">
                  <c:v>0.28247078464106901</c:v>
                </c:pt>
                <c:pt idx="4928">
                  <c:v>0.21484071484071501</c:v>
                </c:pt>
                <c:pt idx="4929">
                  <c:v>0.17655677655677701</c:v>
                </c:pt>
                <c:pt idx="4930">
                  <c:v>0.104237957357199</c:v>
                </c:pt>
                <c:pt idx="4931">
                  <c:v>7.8684990568579902E-2</c:v>
                </c:pt>
                <c:pt idx="4932">
                  <c:v>3.39023803798989E-2</c:v>
                </c:pt>
                <c:pt idx="4933">
                  <c:v>0.19477751132427401</c:v>
                </c:pt>
                <c:pt idx="4934">
                  <c:v>0.14467813894200099</c:v>
                </c:pt>
                <c:pt idx="4935">
                  <c:v>0.1455525606469</c:v>
                </c:pt>
                <c:pt idx="4936">
                  <c:v>9.5973524544953004E-2</c:v>
                </c:pt>
                <c:pt idx="4937">
                  <c:v>6.8882175226586198E-2</c:v>
                </c:pt>
                <c:pt idx="4938">
                  <c:v>4.7838086476540899E-2</c:v>
                </c:pt>
                <c:pt idx="4939">
                  <c:v>0.28639744952178497</c:v>
                </c:pt>
                <c:pt idx="4940">
                  <c:v>0.16078753076291999</c:v>
                </c:pt>
                <c:pt idx="4941">
                  <c:v>0.18813368381524601</c:v>
                </c:pt>
                <c:pt idx="4942">
                  <c:v>6.4727954971857293E-2</c:v>
                </c:pt>
                <c:pt idx="4943">
                  <c:v>0.13430544896393001</c:v>
                </c:pt>
                <c:pt idx="4944">
                  <c:v>0.12503878374185501</c:v>
                </c:pt>
                <c:pt idx="4945">
                  <c:v>0.16587677725118499</c:v>
                </c:pt>
                <c:pt idx="4946">
                  <c:v>0.28111933097458902</c:v>
                </c:pt>
                <c:pt idx="4947">
                  <c:v>0.17931034482758601</c:v>
                </c:pt>
                <c:pt idx="4948">
                  <c:v>0.28692940175786802</c:v>
                </c:pt>
                <c:pt idx="4949">
                  <c:v>0.160014513788099</c:v>
                </c:pt>
                <c:pt idx="4950">
                  <c:v>0.29046898638426599</c:v>
                </c:pt>
                <c:pt idx="4951">
                  <c:v>0.114027660174993</c:v>
                </c:pt>
                <c:pt idx="4952">
                  <c:v>9.7125637459434394E-2</c:v>
                </c:pt>
                <c:pt idx="4953">
                  <c:v>8.9636688505062498E-2</c:v>
                </c:pt>
                <c:pt idx="4954">
                  <c:v>0.25639500297442003</c:v>
                </c:pt>
                <c:pt idx="4955">
                  <c:v>7.4892572130141194E-2</c:v>
                </c:pt>
                <c:pt idx="4956">
                  <c:v>0.192727272727273</c:v>
                </c:pt>
                <c:pt idx="4957">
                  <c:v>0.408588158750814</c:v>
                </c:pt>
                <c:pt idx="4958">
                  <c:v>0.35749385749385798</c:v>
                </c:pt>
                <c:pt idx="4959">
                  <c:v>0.26369863013698602</c:v>
                </c:pt>
                <c:pt idx="4960">
                  <c:v>0.106956788231689</c:v>
                </c:pt>
                <c:pt idx="4961">
                  <c:v>9.4962840627580605E-2</c:v>
                </c:pt>
                <c:pt idx="4962">
                  <c:v>0.13462076686258001</c:v>
                </c:pt>
                <c:pt idx="4963">
                  <c:v>0.209686774941995</c:v>
                </c:pt>
                <c:pt idx="4964">
                  <c:v>0.15818181818181801</c:v>
                </c:pt>
                <c:pt idx="4965">
                  <c:v>0.17064303567371</c:v>
                </c:pt>
                <c:pt idx="4966">
                  <c:v>9.85915492957746E-2</c:v>
                </c:pt>
                <c:pt idx="4967">
                  <c:v>0.18850735809390301</c:v>
                </c:pt>
                <c:pt idx="4968">
                  <c:v>0.18141311266709101</c:v>
                </c:pt>
                <c:pt idx="4969">
                  <c:v>0.192235441452724</c:v>
                </c:pt>
                <c:pt idx="4970">
                  <c:v>0.20124851367419699</c:v>
                </c:pt>
                <c:pt idx="4971">
                  <c:v>0.188405797101449</c:v>
                </c:pt>
                <c:pt idx="4972">
                  <c:v>0.26437541308658302</c:v>
                </c:pt>
                <c:pt idx="4973">
                  <c:v>0.11979463776383301</c:v>
                </c:pt>
                <c:pt idx="4974">
                  <c:v>5.4655870445344097E-2</c:v>
                </c:pt>
                <c:pt idx="4975">
                  <c:v>5.8781016622500598E-2</c:v>
                </c:pt>
                <c:pt idx="4976">
                  <c:v>0.20885357548240699</c:v>
                </c:pt>
                <c:pt idx="4977">
                  <c:v>0.100541027953111</c:v>
                </c:pt>
                <c:pt idx="4978">
                  <c:v>0.121973094170404</c:v>
                </c:pt>
                <c:pt idx="4979">
                  <c:v>4.5484949832775901E-2</c:v>
                </c:pt>
                <c:pt idx="4980">
                  <c:v>5.0641458474004003E-2</c:v>
                </c:pt>
                <c:pt idx="4981">
                  <c:v>9.0882945067586998E-2</c:v>
                </c:pt>
                <c:pt idx="4982">
                  <c:v>9.0277777777777804E-2</c:v>
                </c:pt>
                <c:pt idx="4983">
                  <c:v>0.25904977375565602</c:v>
                </c:pt>
                <c:pt idx="4984">
                  <c:v>0.22351421188630499</c:v>
                </c:pt>
                <c:pt idx="4985">
                  <c:v>0.36949006050129701</c:v>
                </c:pt>
                <c:pt idx="4986">
                  <c:v>0.35108958837772503</c:v>
                </c:pt>
                <c:pt idx="4987">
                  <c:v>0.28895184135977298</c:v>
                </c:pt>
                <c:pt idx="4988">
                  <c:v>0.33770343580470202</c:v>
                </c:pt>
                <c:pt idx="4989">
                  <c:v>0.23149309912170701</c:v>
                </c:pt>
                <c:pt idx="4990">
                  <c:v>0.23244717109747801</c:v>
                </c:pt>
                <c:pt idx="4991">
                  <c:v>0.24320771253286599</c:v>
                </c:pt>
                <c:pt idx="4992">
                  <c:v>0.116167664670659</c:v>
                </c:pt>
                <c:pt idx="4993">
                  <c:v>0.16480595427963901</c:v>
                </c:pt>
                <c:pt idx="4994">
                  <c:v>9.7366809552969905E-2</c:v>
                </c:pt>
                <c:pt idx="4995">
                  <c:v>0.13536585365853701</c:v>
                </c:pt>
                <c:pt idx="4996">
                  <c:v>7.0168404170008095E-2</c:v>
                </c:pt>
                <c:pt idx="4997">
                  <c:v>0.12018669778296399</c:v>
                </c:pt>
                <c:pt idx="4998">
                  <c:v>0.141560798548094</c:v>
                </c:pt>
                <c:pt idx="4999">
                  <c:v>0.24861196792103599</c:v>
                </c:pt>
                <c:pt idx="5000">
                  <c:v>0.17659947414548599</c:v>
                </c:pt>
                <c:pt idx="5001">
                  <c:v>0.206322229775663</c:v>
                </c:pt>
                <c:pt idx="5002">
                  <c:v>9.6670677898114801E-2</c:v>
                </c:pt>
                <c:pt idx="5003">
                  <c:v>8.5061137692716796E-2</c:v>
                </c:pt>
                <c:pt idx="5004">
                  <c:v>0.115637319316688</c:v>
                </c:pt>
                <c:pt idx="5005">
                  <c:v>9.2210967516590997E-2</c:v>
                </c:pt>
                <c:pt idx="5006">
                  <c:v>0.106796116504854</c:v>
                </c:pt>
                <c:pt idx="5007">
                  <c:v>8.5658482142856998E-2</c:v>
                </c:pt>
                <c:pt idx="5008">
                  <c:v>0.25049800796812799</c:v>
                </c:pt>
                <c:pt idx="5009">
                  <c:v>0.27228915662650599</c:v>
                </c:pt>
                <c:pt idx="5010">
                  <c:v>0.14870509607351701</c:v>
                </c:pt>
                <c:pt idx="5011">
                  <c:v>0.233681462140992</c:v>
                </c:pt>
                <c:pt idx="5012">
                  <c:v>0.219563687543983</c:v>
                </c:pt>
                <c:pt idx="5013">
                  <c:v>0.196624087591241</c:v>
                </c:pt>
                <c:pt idx="5014">
                  <c:v>0.209094297428252</c:v>
                </c:pt>
                <c:pt idx="5015">
                  <c:v>0.15676141257536599</c:v>
                </c:pt>
                <c:pt idx="5016">
                  <c:v>0.14151624548736499</c:v>
                </c:pt>
                <c:pt idx="5017">
                  <c:v>0.11764705882352899</c:v>
                </c:pt>
                <c:pt idx="5018">
                  <c:v>0.35878428465529999</c:v>
                </c:pt>
                <c:pt idx="5019">
                  <c:v>0.19783057851239699</c:v>
                </c:pt>
                <c:pt idx="5020">
                  <c:v>0.25133499466002102</c:v>
                </c:pt>
                <c:pt idx="5021">
                  <c:v>0.25564971751412402</c:v>
                </c:pt>
                <c:pt idx="5022">
                  <c:v>0.31789229878401898</c:v>
                </c:pt>
                <c:pt idx="5023">
                  <c:v>0.27880085653105002</c:v>
                </c:pt>
                <c:pt idx="5024">
                  <c:v>9.4059405940594004E-2</c:v>
                </c:pt>
                <c:pt idx="5025">
                  <c:v>0.12725450901803601</c:v>
                </c:pt>
                <c:pt idx="5026">
                  <c:v>6.2222222222222102E-2</c:v>
                </c:pt>
                <c:pt idx="5027">
                  <c:v>0.21993499458288199</c:v>
                </c:pt>
                <c:pt idx="5028">
                  <c:v>0.29116684841875701</c:v>
                </c:pt>
                <c:pt idx="5029">
                  <c:v>0.15967365967365901</c:v>
                </c:pt>
                <c:pt idx="5030">
                  <c:v>0.40256797583081599</c:v>
                </c:pt>
                <c:pt idx="5031">
                  <c:v>0.204384724186705</c:v>
                </c:pt>
                <c:pt idx="5032">
                  <c:v>0.252886836027714</c:v>
                </c:pt>
                <c:pt idx="5033">
                  <c:v>0.32613510520487299</c:v>
                </c:pt>
                <c:pt idx="5034">
                  <c:v>0.29706066291432198</c:v>
                </c:pt>
                <c:pt idx="5035">
                  <c:v>0.23363965469228601</c:v>
                </c:pt>
                <c:pt idx="5036">
                  <c:v>0.36224028906955802</c:v>
                </c:pt>
                <c:pt idx="5037">
                  <c:v>0.248132780082988</c:v>
                </c:pt>
                <c:pt idx="5038">
                  <c:v>0.28126410835214499</c:v>
                </c:pt>
                <c:pt idx="5039">
                  <c:v>9.6533944428530499E-2</c:v>
                </c:pt>
                <c:pt idx="5040">
                  <c:v>8.2198215124471702E-2</c:v>
                </c:pt>
                <c:pt idx="5041">
                  <c:v>9.0257879656160306E-2</c:v>
                </c:pt>
                <c:pt idx="5042">
                  <c:v>0.18798334324806601</c:v>
                </c:pt>
                <c:pt idx="5043">
                  <c:v>0.13482384823848301</c:v>
                </c:pt>
                <c:pt idx="5044">
                  <c:v>0.11275664759340299</c:v>
                </c:pt>
                <c:pt idx="5045">
                  <c:v>4.9943566591422101E-2</c:v>
                </c:pt>
                <c:pt idx="5046">
                  <c:v>8.0197643481566105E-2</c:v>
                </c:pt>
                <c:pt idx="5047">
                  <c:v>0.10681114551083599</c:v>
                </c:pt>
                <c:pt idx="5048">
                  <c:v>6.7114093959731603E-3</c:v>
                </c:pt>
                <c:pt idx="5049">
                  <c:v>0.22741433021806801</c:v>
                </c:pt>
                <c:pt idx="5050">
                  <c:v>0.22887742959143201</c:v>
                </c:pt>
                <c:pt idx="5051">
                  <c:v>0.188280717692482</c:v>
                </c:pt>
                <c:pt idx="5052">
                  <c:v>0.150375939849624</c:v>
                </c:pt>
                <c:pt idx="5053">
                  <c:v>0.16022827041264301</c:v>
                </c:pt>
                <c:pt idx="5054">
                  <c:v>0.11131059245960501</c:v>
                </c:pt>
                <c:pt idx="5055">
                  <c:v>0.10208527855586701</c:v>
                </c:pt>
                <c:pt idx="5056">
                  <c:v>0.26651254953764902</c:v>
                </c:pt>
                <c:pt idx="5057">
                  <c:v>0.14581066376496199</c:v>
                </c:pt>
                <c:pt idx="5058">
                  <c:v>0.155045601647543</c:v>
                </c:pt>
                <c:pt idx="5059">
                  <c:v>0.28034188034188001</c:v>
                </c:pt>
                <c:pt idx="5060">
                  <c:v>0.21057692307692299</c:v>
                </c:pt>
                <c:pt idx="5061">
                  <c:v>0.164634146341464</c:v>
                </c:pt>
                <c:pt idx="5062">
                  <c:v>8.5678935972780798E-2</c:v>
                </c:pt>
                <c:pt idx="5063">
                  <c:v>7.0926731348277094E-2</c:v>
                </c:pt>
                <c:pt idx="5064">
                  <c:v>0.108948087431694</c:v>
                </c:pt>
                <c:pt idx="5065">
                  <c:v>0.178301467318808</c:v>
                </c:pt>
                <c:pt idx="5066">
                  <c:v>0.13579175704989199</c:v>
                </c:pt>
                <c:pt idx="5067">
                  <c:v>0.11172161172161101</c:v>
                </c:pt>
                <c:pt idx="5068">
                  <c:v>0.41457680250783702</c:v>
                </c:pt>
                <c:pt idx="5069">
                  <c:v>0.31146304675716502</c:v>
                </c:pt>
                <c:pt idx="5070">
                  <c:v>0.178181818181818</c:v>
                </c:pt>
                <c:pt idx="5071">
                  <c:v>0.11819116135662899</c:v>
                </c:pt>
                <c:pt idx="5072">
                  <c:v>0.16479723899913701</c:v>
                </c:pt>
                <c:pt idx="5073">
                  <c:v>7.1960297766749406E-2</c:v>
                </c:pt>
                <c:pt idx="5074">
                  <c:v>9.5279341706366399E-2</c:v>
                </c:pt>
                <c:pt idx="5075">
                  <c:v>0.17983490566037799</c:v>
                </c:pt>
                <c:pt idx="5076">
                  <c:v>0.19909688013136301</c:v>
                </c:pt>
                <c:pt idx="5077">
                  <c:v>0.121280724450194</c:v>
                </c:pt>
                <c:pt idx="5078">
                  <c:v>0.28674431503050501</c:v>
                </c:pt>
                <c:pt idx="5079">
                  <c:v>0.16781128695132899</c:v>
                </c:pt>
                <c:pt idx="5080">
                  <c:v>0.17211642112827899</c:v>
                </c:pt>
                <c:pt idx="5081">
                  <c:v>6.6300675675675699E-2</c:v>
                </c:pt>
                <c:pt idx="5082">
                  <c:v>0.19989077007100001</c:v>
                </c:pt>
                <c:pt idx="5083">
                  <c:v>0.26766784452296899</c:v>
                </c:pt>
                <c:pt idx="5084">
                  <c:v>0.18655462184874</c:v>
                </c:pt>
                <c:pt idx="5085">
                  <c:v>0.18510158013544001</c:v>
                </c:pt>
                <c:pt idx="5086">
                  <c:v>0.35782312925170101</c:v>
                </c:pt>
                <c:pt idx="5087">
                  <c:v>7.6803964075565306E-2</c:v>
                </c:pt>
                <c:pt idx="5088">
                  <c:v>7.6401725200246504E-2</c:v>
                </c:pt>
                <c:pt idx="5089">
                  <c:v>3.6788399570354402E-2</c:v>
                </c:pt>
                <c:pt idx="5090">
                  <c:v>5.2690166975881303E-2</c:v>
                </c:pt>
                <c:pt idx="5091">
                  <c:v>0.153294639808808</c:v>
                </c:pt>
                <c:pt idx="5092">
                  <c:v>4.6690307328605199E-2</c:v>
                </c:pt>
                <c:pt idx="5093">
                  <c:v>0.13218188227000399</c:v>
                </c:pt>
                <c:pt idx="5094">
                  <c:v>0.21812822402358201</c:v>
                </c:pt>
                <c:pt idx="5095">
                  <c:v>0.227541954590326</c:v>
                </c:pt>
                <c:pt idx="5096">
                  <c:v>0.38008415147265101</c:v>
                </c:pt>
                <c:pt idx="5097">
                  <c:v>0.212593094109682</c:v>
                </c:pt>
                <c:pt idx="5098">
                  <c:v>0.27888086642599302</c:v>
                </c:pt>
                <c:pt idx="5099">
                  <c:v>6.5793304221251903E-2</c:v>
                </c:pt>
                <c:pt idx="5100">
                  <c:v>0.11121903836814</c:v>
                </c:pt>
                <c:pt idx="5101">
                  <c:v>8.5511982570806E-2</c:v>
                </c:pt>
                <c:pt idx="5102">
                  <c:v>2.7923917442331098E-2</c:v>
                </c:pt>
                <c:pt idx="5103">
                  <c:v>0.27545454545454601</c:v>
                </c:pt>
                <c:pt idx="5104">
                  <c:v>0.29607415485278099</c:v>
                </c:pt>
                <c:pt idx="5105">
                  <c:v>0.14957264957265001</c:v>
                </c:pt>
                <c:pt idx="5106">
                  <c:v>0.26101468624833102</c:v>
                </c:pt>
                <c:pt idx="5107">
                  <c:v>0.33969465648855002</c:v>
                </c:pt>
                <c:pt idx="5108">
                  <c:v>0.24949426837491601</c:v>
                </c:pt>
                <c:pt idx="5109">
                  <c:v>0.15579587698546801</c:v>
                </c:pt>
                <c:pt idx="5110">
                  <c:v>0.18966908797417301</c:v>
                </c:pt>
                <c:pt idx="5111">
                  <c:v>0.282136894824708</c:v>
                </c:pt>
                <c:pt idx="5112">
                  <c:v>0.18858858858858901</c:v>
                </c:pt>
                <c:pt idx="5113">
                  <c:v>0.15237366003062799</c:v>
                </c:pt>
                <c:pt idx="5114">
                  <c:v>0.28674351585014501</c:v>
                </c:pt>
                <c:pt idx="5115">
                  <c:v>8.36968375136313E-2</c:v>
                </c:pt>
                <c:pt idx="5116">
                  <c:v>6.3725490196078399E-2</c:v>
                </c:pt>
                <c:pt idx="5117">
                  <c:v>4.7756179505639498E-2</c:v>
                </c:pt>
                <c:pt idx="5118">
                  <c:v>0.113298127700432</c:v>
                </c:pt>
                <c:pt idx="5119">
                  <c:v>7.4137931034482796E-2</c:v>
                </c:pt>
                <c:pt idx="5120">
                  <c:v>8.2043900683699295E-2</c:v>
                </c:pt>
                <c:pt idx="5121">
                  <c:v>0.10847044485070099</c:v>
                </c:pt>
                <c:pt idx="5122">
                  <c:v>0.14210526315789501</c:v>
                </c:pt>
                <c:pt idx="5123">
                  <c:v>0.1</c:v>
                </c:pt>
                <c:pt idx="5124">
                  <c:v>0.12880710659898501</c:v>
                </c:pt>
                <c:pt idx="5125">
                  <c:v>7.8985718449431697E-2</c:v>
                </c:pt>
                <c:pt idx="5126">
                  <c:v>0.13533834586466201</c:v>
                </c:pt>
                <c:pt idx="5127">
                  <c:v>0.101573676680973</c:v>
                </c:pt>
                <c:pt idx="5128">
                  <c:v>9.1864538731023904E-2</c:v>
                </c:pt>
                <c:pt idx="5129">
                  <c:v>3.2631038026721501E-2</c:v>
                </c:pt>
                <c:pt idx="5130">
                  <c:v>5.7876712328767198E-2</c:v>
                </c:pt>
                <c:pt idx="5131">
                  <c:v>0.371555118110237</c:v>
                </c:pt>
                <c:pt idx="5132">
                  <c:v>0.22737471952131699</c:v>
                </c:pt>
                <c:pt idx="5133">
                  <c:v>0.27195866604039498</c:v>
                </c:pt>
                <c:pt idx="5134">
                  <c:v>0.189620758483034</c:v>
                </c:pt>
                <c:pt idx="5135">
                  <c:v>0.146086956521739</c:v>
                </c:pt>
                <c:pt idx="5136">
                  <c:v>0.152795031055901</c:v>
                </c:pt>
                <c:pt idx="5137">
                  <c:v>0.17621145374449401</c:v>
                </c:pt>
                <c:pt idx="5138">
                  <c:v>0.105508870214753</c:v>
                </c:pt>
                <c:pt idx="5139">
                  <c:v>0.20093185789167201</c:v>
                </c:pt>
                <c:pt idx="5140">
                  <c:v>0.14863102998696201</c:v>
                </c:pt>
                <c:pt idx="5141">
                  <c:v>0.140311804008909</c:v>
                </c:pt>
                <c:pt idx="5142">
                  <c:v>0.16774611398963801</c:v>
                </c:pt>
                <c:pt idx="5143">
                  <c:v>0.38718411552346599</c:v>
                </c:pt>
                <c:pt idx="5144">
                  <c:v>0.342741935483871</c:v>
                </c:pt>
                <c:pt idx="5145">
                  <c:v>0.316176470588236</c:v>
                </c:pt>
                <c:pt idx="5146">
                  <c:v>0.26014166130070798</c:v>
                </c:pt>
                <c:pt idx="5147">
                  <c:v>0.143122676579926</c:v>
                </c:pt>
                <c:pt idx="5148">
                  <c:v>0.22780881440099299</c:v>
                </c:pt>
                <c:pt idx="5149">
                  <c:v>0.17196702002355699</c:v>
                </c:pt>
                <c:pt idx="5150">
                  <c:v>0.20596590909090901</c:v>
                </c:pt>
                <c:pt idx="5151">
                  <c:v>0.129487179487179</c:v>
                </c:pt>
                <c:pt idx="5152">
                  <c:v>0.193333333333333</c:v>
                </c:pt>
                <c:pt idx="5153">
                  <c:v>0.110017889087657</c:v>
                </c:pt>
                <c:pt idx="5154">
                  <c:v>0.117930204572804</c:v>
                </c:pt>
                <c:pt idx="5155">
                  <c:v>6.0815047021943597E-2</c:v>
                </c:pt>
                <c:pt idx="5156">
                  <c:v>9.7198201314424207E-2</c:v>
                </c:pt>
                <c:pt idx="5157">
                  <c:v>6.2873473629514107E-2</c:v>
                </c:pt>
                <c:pt idx="5158">
                  <c:v>3.82749326145553E-2</c:v>
                </c:pt>
                <c:pt idx="5159">
                  <c:v>0.118251928020566</c:v>
                </c:pt>
                <c:pt idx="5160">
                  <c:v>0.18034993270524899</c:v>
                </c:pt>
                <c:pt idx="5161">
                  <c:v>0.126984126984127</c:v>
                </c:pt>
                <c:pt idx="5162">
                  <c:v>0.18587360594795499</c:v>
                </c:pt>
                <c:pt idx="5163">
                  <c:v>0.16639209225700199</c:v>
                </c:pt>
                <c:pt idx="5164">
                  <c:v>0.149677419354839</c:v>
                </c:pt>
                <c:pt idx="5165">
                  <c:v>0.14742109314857599</c:v>
                </c:pt>
                <c:pt idx="5166">
                  <c:v>0.20048602673147101</c:v>
                </c:pt>
                <c:pt idx="5167">
                  <c:v>0.23771266540642799</c:v>
                </c:pt>
                <c:pt idx="5168">
                  <c:v>0.30266075388026598</c:v>
                </c:pt>
                <c:pt idx="5169">
                  <c:v>0.25111856823266299</c:v>
                </c:pt>
                <c:pt idx="5170">
                  <c:v>0.20588235294117699</c:v>
                </c:pt>
                <c:pt idx="5171">
                  <c:v>0.31439217512808598</c:v>
                </c:pt>
                <c:pt idx="5172">
                  <c:v>0.26904109589041098</c:v>
                </c:pt>
                <c:pt idx="5173">
                  <c:v>0.25</c:v>
                </c:pt>
                <c:pt idx="5174">
                  <c:v>0.23600973236009701</c:v>
                </c:pt>
                <c:pt idx="5175">
                  <c:v>7.2985781990521206E-2</c:v>
                </c:pt>
                <c:pt idx="5176">
                  <c:v>7.6058448857249897E-2</c:v>
                </c:pt>
                <c:pt idx="5177">
                  <c:v>7.8822911192853395E-2</c:v>
                </c:pt>
                <c:pt idx="5178">
                  <c:v>9.4741067844239399E-2</c:v>
                </c:pt>
                <c:pt idx="5179">
                  <c:v>0.14641288433382099</c:v>
                </c:pt>
                <c:pt idx="5180">
                  <c:v>0.14370290635091501</c:v>
                </c:pt>
                <c:pt idx="5181">
                  <c:v>0.191768826619965</c:v>
                </c:pt>
                <c:pt idx="5182">
                  <c:v>0.24281524926686299</c:v>
                </c:pt>
                <c:pt idx="5183">
                  <c:v>5.6715487690869398E-2</c:v>
                </c:pt>
                <c:pt idx="5184">
                  <c:v>9.1697080291970906E-2</c:v>
                </c:pt>
                <c:pt idx="5185">
                  <c:v>6.3747084736978404E-2</c:v>
                </c:pt>
                <c:pt idx="5186">
                  <c:v>7.6082004555808699E-2</c:v>
                </c:pt>
                <c:pt idx="5187">
                  <c:v>0.21426157485637001</c:v>
                </c:pt>
                <c:pt idx="5188">
                  <c:v>0.210486031381554</c:v>
                </c:pt>
                <c:pt idx="5189">
                  <c:v>0.121343085106383</c:v>
                </c:pt>
                <c:pt idx="5190">
                  <c:v>0.16384462151394399</c:v>
                </c:pt>
                <c:pt idx="5191">
                  <c:v>8.5944236849669495E-2</c:v>
                </c:pt>
                <c:pt idx="5192">
                  <c:v>8.2907231555880298E-2</c:v>
                </c:pt>
                <c:pt idx="5193">
                  <c:v>7.7095598542192195E-2</c:v>
                </c:pt>
                <c:pt idx="5194">
                  <c:v>7.8986587183308504E-2</c:v>
                </c:pt>
                <c:pt idx="5195">
                  <c:v>0.20184376516254299</c:v>
                </c:pt>
                <c:pt idx="5196">
                  <c:v>0.15384615384615399</c:v>
                </c:pt>
                <c:pt idx="5197">
                  <c:v>0.12055536742296</c:v>
                </c:pt>
                <c:pt idx="5198">
                  <c:v>0.21755485893416901</c:v>
                </c:pt>
                <c:pt idx="5199">
                  <c:v>0.270280101855221</c:v>
                </c:pt>
                <c:pt idx="5200">
                  <c:v>0.18135593220339</c:v>
                </c:pt>
                <c:pt idx="5201">
                  <c:v>0.148769175882983</c:v>
                </c:pt>
                <c:pt idx="5202">
                  <c:v>0.21605603448275901</c:v>
                </c:pt>
                <c:pt idx="5203">
                  <c:v>0.155963302752294</c:v>
                </c:pt>
                <c:pt idx="5204">
                  <c:v>0.18117229129662499</c:v>
                </c:pt>
                <c:pt idx="5205">
                  <c:v>0.172646536412078</c:v>
                </c:pt>
                <c:pt idx="5206">
                  <c:v>0.114740008594757</c:v>
                </c:pt>
                <c:pt idx="5207">
                  <c:v>7.8291814946619201E-2</c:v>
                </c:pt>
                <c:pt idx="5208">
                  <c:v>0.148320413436693</c:v>
                </c:pt>
                <c:pt idx="5209">
                  <c:v>0.213861386138614</c:v>
                </c:pt>
                <c:pt idx="5210">
                  <c:v>0.317977528089888</c:v>
                </c:pt>
                <c:pt idx="5211">
                  <c:v>0.20182555780933101</c:v>
                </c:pt>
                <c:pt idx="5212">
                  <c:v>0.34874504623513902</c:v>
                </c:pt>
                <c:pt idx="5213">
                  <c:v>0.162830060934326</c:v>
                </c:pt>
                <c:pt idx="5214">
                  <c:v>6.7295597484276506E-2</c:v>
                </c:pt>
                <c:pt idx="5215">
                  <c:v>6.9295101553165997E-2</c:v>
                </c:pt>
                <c:pt idx="5216">
                  <c:v>0.30513100436681101</c:v>
                </c:pt>
                <c:pt idx="5217">
                  <c:v>0.227455485353244</c:v>
                </c:pt>
                <c:pt idx="5218">
                  <c:v>0.10918253079507299</c:v>
                </c:pt>
                <c:pt idx="5219">
                  <c:v>0.19768563162969999</c:v>
                </c:pt>
                <c:pt idx="5220">
                  <c:v>0.17521994134897301</c:v>
                </c:pt>
                <c:pt idx="5221">
                  <c:v>0.130322580645161</c:v>
                </c:pt>
                <c:pt idx="5222">
                  <c:v>0.33672752808988599</c:v>
                </c:pt>
                <c:pt idx="5223">
                  <c:v>0.24899777282850699</c:v>
                </c:pt>
                <c:pt idx="5224">
                  <c:v>0.27511682242990598</c:v>
                </c:pt>
                <c:pt idx="5225">
                  <c:v>9.1159052453468101E-2</c:v>
                </c:pt>
                <c:pt idx="5226">
                  <c:v>0.107485213134815</c:v>
                </c:pt>
                <c:pt idx="5227">
                  <c:v>0.121743486973948</c:v>
                </c:pt>
                <c:pt idx="5228">
                  <c:v>0.26860427978281598</c:v>
                </c:pt>
                <c:pt idx="5229">
                  <c:v>0.11043956043956001</c:v>
                </c:pt>
                <c:pt idx="5230">
                  <c:v>0.28115408225905503</c:v>
                </c:pt>
                <c:pt idx="5231">
                  <c:v>0.31072961373390501</c:v>
                </c:pt>
                <c:pt idx="5232">
                  <c:v>0.225213675213675</c:v>
                </c:pt>
                <c:pt idx="5233">
                  <c:v>0.28996763754045302</c:v>
                </c:pt>
                <c:pt idx="5234">
                  <c:v>0.118630983015954</c:v>
                </c:pt>
                <c:pt idx="5235">
                  <c:v>0.118689105403011</c:v>
                </c:pt>
                <c:pt idx="5236">
                  <c:v>9.2544987146529506E-2</c:v>
                </c:pt>
                <c:pt idx="5237">
                  <c:v>0.33788174139051202</c:v>
                </c:pt>
                <c:pt idx="5238">
                  <c:v>0.29455909943714698</c:v>
                </c:pt>
                <c:pt idx="5239">
                  <c:v>0.24254090471607301</c:v>
                </c:pt>
                <c:pt idx="5240">
                  <c:v>0.31824006834686003</c:v>
                </c:pt>
                <c:pt idx="5241">
                  <c:v>0.28548833531039902</c:v>
                </c:pt>
                <c:pt idx="5242">
                  <c:v>0.22182080924855499</c:v>
                </c:pt>
                <c:pt idx="5243">
                  <c:v>0.234381732012063</c:v>
                </c:pt>
                <c:pt idx="5244">
                  <c:v>0.17203850983675101</c:v>
                </c:pt>
                <c:pt idx="5245">
                  <c:v>0.23943661971831001</c:v>
                </c:pt>
                <c:pt idx="5246">
                  <c:v>0.121346106607713</c:v>
                </c:pt>
                <c:pt idx="5247">
                  <c:v>0.146000517732332</c:v>
                </c:pt>
                <c:pt idx="5248">
                  <c:v>8.6283185840708002E-2</c:v>
                </c:pt>
                <c:pt idx="5249">
                  <c:v>0.12195121951219499</c:v>
                </c:pt>
                <c:pt idx="5250">
                  <c:v>0.12534153005464499</c:v>
                </c:pt>
                <c:pt idx="5251">
                  <c:v>6.87552565180823E-2</c:v>
                </c:pt>
                <c:pt idx="5252">
                  <c:v>0.32250656167978897</c:v>
                </c:pt>
                <c:pt idx="5253">
                  <c:v>0.22366220735785899</c:v>
                </c:pt>
                <c:pt idx="5254">
                  <c:v>0.326096121416526</c:v>
                </c:pt>
                <c:pt idx="5255">
                  <c:v>0.106513222331047</c:v>
                </c:pt>
                <c:pt idx="5256">
                  <c:v>7.8341013824884495E-2</c:v>
                </c:pt>
                <c:pt idx="5257">
                  <c:v>0.14686567164179101</c:v>
                </c:pt>
                <c:pt idx="5258">
                  <c:v>9.5373891001267197E-2</c:v>
                </c:pt>
                <c:pt idx="5259">
                  <c:v>3.93580435613297E-2</c:v>
                </c:pt>
                <c:pt idx="5260">
                  <c:v>7.6045627376425701E-2</c:v>
                </c:pt>
                <c:pt idx="5261">
                  <c:v>0.25185709232401798</c:v>
                </c:pt>
                <c:pt idx="5262">
                  <c:v>0.282560706401766</c:v>
                </c:pt>
                <c:pt idx="5263">
                  <c:v>0.289646918013165</c:v>
                </c:pt>
                <c:pt idx="5264">
                  <c:v>0.157728706624605</c:v>
                </c:pt>
                <c:pt idx="5265">
                  <c:v>0.24061810154525301</c:v>
                </c:pt>
                <c:pt idx="5266">
                  <c:v>0.159170560747664</c:v>
                </c:pt>
                <c:pt idx="5267">
                  <c:v>0.227552674230145</c:v>
                </c:pt>
                <c:pt idx="5268">
                  <c:v>0.12361850184199701</c:v>
                </c:pt>
                <c:pt idx="5269">
                  <c:v>9.8341232227488098E-2</c:v>
                </c:pt>
                <c:pt idx="5270">
                  <c:v>0.33723262032085399</c:v>
                </c:pt>
                <c:pt idx="5271">
                  <c:v>0.36033418089357</c:v>
                </c:pt>
                <c:pt idx="5272">
                  <c:v>0.38972667295004698</c:v>
                </c:pt>
                <c:pt idx="5273">
                  <c:v>0.32342306147046901</c:v>
                </c:pt>
                <c:pt idx="5274">
                  <c:v>0.21267361111111099</c:v>
                </c:pt>
                <c:pt idx="5275">
                  <c:v>0.31594634873323402</c:v>
                </c:pt>
                <c:pt idx="5276">
                  <c:v>0.23352713178294601</c:v>
                </c:pt>
                <c:pt idx="5277">
                  <c:v>0.204973926995587</c:v>
                </c:pt>
                <c:pt idx="5278">
                  <c:v>0.15391304347826101</c:v>
                </c:pt>
                <c:pt idx="5279">
                  <c:v>8.9262273562614403E-2</c:v>
                </c:pt>
                <c:pt idx="5280">
                  <c:v>8.9481297788798805E-2</c:v>
                </c:pt>
                <c:pt idx="5281">
                  <c:v>0.13105520090123901</c:v>
                </c:pt>
                <c:pt idx="5282">
                  <c:v>0.32368148914167399</c:v>
                </c:pt>
                <c:pt idx="5283">
                  <c:v>0.230188679245283</c:v>
                </c:pt>
                <c:pt idx="5284">
                  <c:v>0.33270676691729401</c:v>
                </c:pt>
                <c:pt idx="5285">
                  <c:v>0.207677784770295</c:v>
                </c:pt>
                <c:pt idx="5286">
                  <c:v>0.17063647012885599</c:v>
                </c:pt>
                <c:pt idx="5287">
                  <c:v>0.147783251231527</c:v>
                </c:pt>
                <c:pt idx="5288">
                  <c:v>0.30154849225753799</c:v>
                </c:pt>
                <c:pt idx="5289">
                  <c:v>0.32056451612903197</c:v>
                </c:pt>
                <c:pt idx="5290">
                  <c:v>0.283203125</c:v>
                </c:pt>
                <c:pt idx="5291">
                  <c:v>0.10800915331807701</c:v>
                </c:pt>
                <c:pt idx="5292">
                  <c:v>8.1566943922725801E-2</c:v>
                </c:pt>
                <c:pt idx="5293">
                  <c:v>8.0123948649844901E-2</c:v>
                </c:pt>
                <c:pt idx="5294">
                  <c:v>0.25371900826446098</c:v>
                </c:pt>
                <c:pt idx="5295">
                  <c:v>0.219776609724047</c:v>
                </c:pt>
                <c:pt idx="5296">
                  <c:v>0.181975736568457</c:v>
                </c:pt>
                <c:pt idx="5297">
                  <c:v>6.5413891531874102E-2</c:v>
                </c:pt>
                <c:pt idx="5298">
                  <c:v>6.2040215792054702E-2</c:v>
                </c:pt>
                <c:pt idx="5299">
                  <c:v>8.3921894474449296E-2</c:v>
                </c:pt>
                <c:pt idx="5300">
                  <c:v>0.223965377332972</c:v>
                </c:pt>
                <c:pt idx="5301">
                  <c:v>0.28191489361702099</c:v>
                </c:pt>
                <c:pt idx="5302">
                  <c:v>0.36424581005586498</c:v>
                </c:pt>
                <c:pt idx="5303">
                  <c:v>7.5500770416024404E-2</c:v>
                </c:pt>
                <c:pt idx="5304">
                  <c:v>8.3787465940054595E-2</c:v>
                </c:pt>
                <c:pt idx="5305">
                  <c:v>0.103307392996109</c:v>
                </c:pt>
                <c:pt idx="5306">
                  <c:v>0.150027129679869</c:v>
                </c:pt>
                <c:pt idx="5307">
                  <c:v>0.124002455494168</c:v>
                </c:pt>
                <c:pt idx="5308">
                  <c:v>0.26399001456209598</c:v>
                </c:pt>
                <c:pt idx="5309">
                  <c:v>0.265064562410329</c:v>
                </c:pt>
                <c:pt idx="5310">
                  <c:v>0.190241718889883</c:v>
                </c:pt>
                <c:pt idx="5311">
                  <c:v>0.30053034767236297</c:v>
                </c:pt>
                <c:pt idx="5312">
                  <c:v>0.34752365052865702</c:v>
                </c:pt>
                <c:pt idx="5313">
                  <c:v>0.20621372482075701</c:v>
                </c:pt>
                <c:pt idx="5314">
                  <c:v>0.213266162888329</c:v>
                </c:pt>
                <c:pt idx="5315">
                  <c:v>0.207455890722822</c:v>
                </c:pt>
                <c:pt idx="5316">
                  <c:v>0.184133915574963</c:v>
                </c:pt>
                <c:pt idx="5317">
                  <c:v>6.6501240694788993E-2</c:v>
                </c:pt>
                <c:pt idx="5318">
                  <c:v>0.37202380952380898</c:v>
                </c:pt>
                <c:pt idx="5319">
                  <c:v>0.26218611521418</c:v>
                </c:pt>
                <c:pt idx="5320">
                  <c:v>0.40185185185185301</c:v>
                </c:pt>
                <c:pt idx="5321">
                  <c:v>9.0397467463946501E-2</c:v>
                </c:pt>
                <c:pt idx="5322">
                  <c:v>0.110972568578554</c:v>
                </c:pt>
                <c:pt idx="5323">
                  <c:v>0.13725490196078399</c:v>
                </c:pt>
                <c:pt idx="5324">
                  <c:v>0.18084319526627099</c:v>
                </c:pt>
                <c:pt idx="5325">
                  <c:v>0.23449920508743999</c:v>
                </c:pt>
                <c:pt idx="5326">
                  <c:v>0.19762905162064701</c:v>
                </c:pt>
                <c:pt idx="5327">
                  <c:v>0.24740484429065701</c:v>
                </c:pt>
                <c:pt idx="5328">
                  <c:v>0.239065606361828</c:v>
                </c:pt>
                <c:pt idx="5329">
                  <c:v>0.12533004752684401</c:v>
                </c:pt>
                <c:pt idx="5330">
                  <c:v>0.38830532212884999</c:v>
                </c:pt>
                <c:pt idx="5331">
                  <c:v>0.38913129710432298</c:v>
                </c:pt>
                <c:pt idx="5332">
                  <c:v>0.30487993803253199</c:v>
                </c:pt>
                <c:pt idx="5333">
                  <c:v>8.2087177855551793E-2</c:v>
                </c:pt>
                <c:pt idx="5334">
                  <c:v>0.118206118206118</c:v>
                </c:pt>
                <c:pt idx="5335">
                  <c:v>5.5664174813110902E-2</c:v>
                </c:pt>
                <c:pt idx="5336">
                  <c:v>0.27008928571428598</c:v>
                </c:pt>
                <c:pt idx="5337">
                  <c:v>0.19612794612794501</c:v>
                </c:pt>
                <c:pt idx="5338">
                  <c:v>0.176342750698541</c:v>
                </c:pt>
                <c:pt idx="5339">
                  <c:v>0.36386512330145898</c:v>
                </c:pt>
                <c:pt idx="5340">
                  <c:v>0.35315186246418301</c:v>
                </c:pt>
                <c:pt idx="5341">
                  <c:v>0.37845744680851001</c:v>
                </c:pt>
                <c:pt idx="5342">
                  <c:v>9.9968061322260895E-2</c:v>
                </c:pt>
                <c:pt idx="5343">
                  <c:v>8.3495145631067899E-2</c:v>
                </c:pt>
                <c:pt idx="5344">
                  <c:v>6.5036846414784799E-2</c:v>
                </c:pt>
                <c:pt idx="5345">
                  <c:v>0.31436642453591501</c:v>
                </c:pt>
                <c:pt idx="5346">
                  <c:v>0.320682302771855</c:v>
                </c:pt>
                <c:pt idx="5347">
                  <c:v>0.27830188679245199</c:v>
                </c:pt>
                <c:pt idx="5348">
                  <c:v>0.37327188940092199</c:v>
                </c:pt>
                <c:pt idx="5349">
                  <c:v>0.40758754863813201</c:v>
                </c:pt>
                <c:pt idx="5350">
                  <c:v>0.15664439495174401</c:v>
                </c:pt>
                <c:pt idx="5351">
                  <c:v>0.31818181818181801</c:v>
                </c:pt>
                <c:pt idx="5352">
                  <c:v>0.29757607013924697</c:v>
                </c:pt>
                <c:pt idx="5353">
                  <c:v>0.32469954413593</c:v>
                </c:pt>
                <c:pt idx="5354">
                  <c:v>0.25147928994082902</c:v>
                </c:pt>
                <c:pt idx="5355">
                  <c:v>0.152353226589034</c:v>
                </c:pt>
                <c:pt idx="5356">
                  <c:v>0.13688524590164</c:v>
                </c:pt>
                <c:pt idx="5357">
                  <c:v>0.124597207303974</c:v>
                </c:pt>
                <c:pt idx="5358">
                  <c:v>6.0372771474878399E-2</c:v>
                </c:pt>
                <c:pt idx="5359">
                  <c:v>0.139548349739432</c:v>
                </c:pt>
                <c:pt idx="5360">
                  <c:v>0.27324913892078101</c:v>
                </c:pt>
                <c:pt idx="5361">
                  <c:v>0.39614017267648399</c:v>
                </c:pt>
                <c:pt idx="5362">
                  <c:v>0.385285231917539</c:v>
                </c:pt>
                <c:pt idx="5363">
                  <c:v>0.100980392156863</c:v>
                </c:pt>
                <c:pt idx="5364">
                  <c:v>8.2248115147361106E-2</c:v>
                </c:pt>
                <c:pt idx="5365">
                  <c:v>0.151719487525285</c:v>
                </c:pt>
                <c:pt idx="5366">
                  <c:v>0.120916905444126</c:v>
                </c:pt>
                <c:pt idx="5367">
                  <c:v>0.12086220169361001</c:v>
                </c:pt>
                <c:pt idx="5368">
                  <c:v>5.6835836354220397E-2</c:v>
                </c:pt>
                <c:pt idx="5369">
                  <c:v>0.27568572756857201</c:v>
                </c:pt>
                <c:pt idx="5370">
                  <c:v>0.22319093286835101</c:v>
                </c:pt>
                <c:pt idx="5371">
                  <c:v>0.21971736204576001</c:v>
                </c:pt>
                <c:pt idx="5372">
                  <c:v>0.22639644092931299</c:v>
                </c:pt>
                <c:pt idx="5373">
                  <c:v>0.266591676040494</c:v>
                </c:pt>
                <c:pt idx="5374">
                  <c:v>0.22532480124103099</c:v>
                </c:pt>
                <c:pt idx="5375">
                  <c:v>0.47777777777777702</c:v>
                </c:pt>
                <c:pt idx="5376">
                  <c:v>0.41562500000000002</c:v>
                </c:pt>
                <c:pt idx="5377">
                  <c:v>0.41694734976067899</c:v>
                </c:pt>
                <c:pt idx="5378">
                  <c:v>0.42229729729729698</c:v>
                </c:pt>
                <c:pt idx="5379">
                  <c:v>0.27235438884331498</c:v>
                </c:pt>
                <c:pt idx="5380">
                  <c:v>0.22404661016949101</c:v>
                </c:pt>
                <c:pt idx="5381">
                  <c:v>0.46370023419203699</c:v>
                </c:pt>
                <c:pt idx="5382">
                  <c:v>0.455026455026455</c:v>
                </c:pt>
                <c:pt idx="5383">
                  <c:v>0.400995024875622</c:v>
                </c:pt>
                <c:pt idx="5384">
                  <c:v>0.106944444444444</c:v>
                </c:pt>
                <c:pt idx="5385">
                  <c:v>9.9877825290164396E-2</c:v>
                </c:pt>
                <c:pt idx="5386">
                  <c:v>6.9610293437008003E-2</c:v>
                </c:pt>
                <c:pt idx="5387">
                  <c:v>0.20747520976354</c:v>
                </c:pt>
                <c:pt idx="5388">
                  <c:v>0.21154855643044601</c:v>
                </c:pt>
                <c:pt idx="5389">
                  <c:v>0.19062640829202299</c:v>
                </c:pt>
                <c:pt idx="5390">
                  <c:v>0.12929707542329399</c:v>
                </c:pt>
                <c:pt idx="5391">
                  <c:v>0.16582406471183</c:v>
                </c:pt>
                <c:pt idx="5392">
                  <c:v>4.7662694775435201E-2</c:v>
                </c:pt>
                <c:pt idx="5393">
                  <c:v>0.133289560078792</c:v>
                </c:pt>
                <c:pt idx="5394">
                  <c:v>0.238067855089132</c:v>
                </c:pt>
                <c:pt idx="5395">
                  <c:v>0.26242309512541401</c:v>
                </c:pt>
                <c:pt idx="5396">
                  <c:v>0.39281942977824602</c:v>
                </c:pt>
                <c:pt idx="5397">
                  <c:v>0.192325056433408</c:v>
                </c:pt>
                <c:pt idx="5398">
                  <c:v>0.19745886273693</c:v>
                </c:pt>
                <c:pt idx="5399">
                  <c:v>0.40694006309148201</c:v>
                </c:pt>
                <c:pt idx="5400">
                  <c:v>0.42057761732852</c:v>
                </c:pt>
                <c:pt idx="5401">
                  <c:v>0.29537223340040197</c:v>
                </c:pt>
                <c:pt idx="5402">
                  <c:v>8.1985815602836701E-2</c:v>
                </c:pt>
                <c:pt idx="5403">
                  <c:v>0.14442793462109901</c:v>
                </c:pt>
                <c:pt idx="5404">
                  <c:v>7.4045206547154796E-2</c:v>
                </c:pt>
                <c:pt idx="5405">
                  <c:v>0.24651353568498699</c:v>
                </c:pt>
                <c:pt idx="5406">
                  <c:v>0.244783715012723</c:v>
                </c:pt>
                <c:pt idx="5407">
                  <c:v>0.14399999999999899</c:v>
                </c:pt>
                <c:pt idx="5408">
                  <c:v>9.0128755364806606E-2</c:v>
                </c:pt>
                <c:pt idx="5409">
                  <c:v>2.2388059701492501E-2</c:v>
                </c:pt>
                <c:pt idx="5410">
                  <c:v>4.7492527399535002E-2</c:v>
                </c:pt>
                <c:pt idx="5411">
                  <c:v>0.280177634234961</c:v>
                </c:pt>
                <c:pt idx="5412">
                  <c:v>0.229177444386963</c:v>
                </c:pt>
                <c:pt idx="5413">
                  <c:v>0.15051903114186799</c:v>
                </c:pt>
                <c:pt idx="5414">
                  <c:v>0.175438596491228</c:v>
                </c:pt>
                <c:pt idx="5415">
                  <c:v>0.182492581602373</c:v>
                </c:pt>
                <c:pt idx="5416">
                  <c:v>9.4984465157567297E-2</c:v>
                </c:pt>
                <c:pt idx="5417">
                  <c:v>0.229551451187334</c:v>
                </c:pt>
                <c:pt idx="5418">
                  <c:v>0.18741193048379501</c:v>
                </c:pt>
                <c:pt idx="5419">
                  <c:v>0.13756294058408799</c:v>
                </c:pt>
                <c:pt idx="5420">
                  <c:v>0.32334943639291303</c:v>
                </c:pt>
                <c:pt idx="5421">
                  <c:v>0.24445374633737901</c:v>
                </c:pt>
                <c:pt idx="5422">
                  <c:v>0.17866118345899001</c:v>
                </c:pt>
                <c:pt idx="5423">
                  <c:v>0.186912634876436</c:v>
                </c:pt>
                <c:pt idx="5424">
                  <c:v>0.16909294512877901</c:v>
                </c:pt>
                <c:pt idx="5425">
                  <c:v>0.11214230471771</c:v>
                </c:pt>
                <c:pt idx="5426">
                  <c:v>0.39403973509933798</c:v>
                </c:pt>
                <c:pt idx="5427">
                  <c:v>0.47551546391752603</c:v>
                </c:pt>
                <c:pt idx="5428">
                  <c:v>0.35830212234706699</c:v>
                </c:pt>
                <c:pt idx="5429">
                  <c:v>0.17142857142857201</c:v>
                </c:pt>
                <c:pt idx="5430">
                  <c:v>0.159729187562688</c:v>
                </c:pt>
                <c:pt idx="5431">
                  <c:v>7.3365686554381804E-2</c:v>
                </c:pt>
                <c:pt idx="5432">
                  <c:v>0.272963604852686</c:v>
                </c:pt>
                <c:pt idx="5433">
                  <c:v>0.233564585398084</c:v>
                </c:pt>
                <c:pt idx="5434">
                  <c:v>0.18167254085229101</c:v>
                </c:pt>
                <c:pt idx="5435">
                  <c:v>0.171162171162171</c:v>
                </c:pt>
                <c:pt idx="5436">
                  <c:v>0.21870882740448</c:v>
                </c:pt>
                <c:pt idx="5437">
                  <c:v>0.16979497545480801</c:v>
                </c:pt>
                <c:pt idx="5438">
                  <c:v>0.29773338455628101</c:v>
                </c:pt>
                <c:pt idx="5439">
                  <c:v>0.34674777725783901</c:v>
                </c:pt>
                <c:pt idx="5440">
                  <c:v>0.257610350076104</c:v>
                </c:pt>
                <c:pt idx="5441">
                  <c:v>7.9004116839835103E-2</c:v>
                </c:pt>
                <c:pt idx="5442">
                  <c:v>6.8846466287570907E-2</c:v>
                </c:pt>
                <c:pt idx="5443">
                  <c:v>0.106858407079646</c:v>
                </c:pt>
                <c:pt idx="5444">
                  <c:v>0.30735056542811101</c:v>
                </c:pt>
                <c:pt idx="5445">
                  <c:v>0.27020564323290402</c:v>
                </c:pt>
                <c:pt idx="5446">
                  <c:v>0.19268875982234401</c:v>
                </c:pt>
                <c:pt idx="5447">
                  <c:v>0.32260795935647801</c:v>
                </c:pt>
                <c:pt idx="5448">
                  <c:v>0.33117583603020601</c:v>
                </c:pt>
                <c:pt idx="5449">
                  <c:v>0.278199883109293</c:v>
                </c:pt>
                <c:pt idx="5450">
                  <c:v>0.102564102564103</c:v>
                </c:pt>
                <c:pt idx="5451">
                  <c:v>6.6405292820386999E-2</c:v>
                </c:pt>
                <c:pt idx="5452">
                  <c:v>4.8727272727272702E-2</c:v>
                </c:pt>
                <c:pt idx="5453">
                  <c:v>0.18001607286364801</c:v>
                </c:pt>
                <c:pt idx="5454">
                  <c:v>0.247258225324028</c:v>
                </c:pt>
                <c:pt idx="5455">
                  <c:v>0.21117223867964499</c:v>
                </c:pt>
                <c:pt idx="5456">
                  <c:v>0.375535644721464</c:v>
                </c:pt>
                <c:pt idx="5457">
                  <c:v>0.30822596630327098</c:v>
                </c:pt>
                <c:pt idx="5458">
                  <c:v>0.32968421052631602</c:v>
                </c:pt>
                <c:pt idx="5459">
                  <c:v>0.26700041718815198</c:v>
                </c:pt>
                <c:pt idx="5460">
                  <c:v>0.30934689088775902</c:v>
                </c:pt>
                <c:pt idx="5461">
                  <c:v>0.16666666666666699</c:v>
                </c:pt>
                <c:pt idx="5462">
                  <c:v>0.12540490513651101</c:v>
                </c:pt>
                <c:pt idx="5463">
                  <c:v>0.16916666666666699</c:v>
                </c:pt>
                <c:pt idx="5464">
                  <c:v>6.0035842293906898E-2</c:v>
                </c:pt>
                <c:pt idx="5465">
                  <c:v>0.181851048445409</c:v>
                </c:pt>
                <c:pt idx="5466">
                  <c:v>0.13040152963671101</c:v>
                </c:pt>
                <c:pt idx="5467">
                  <c:v>0.139770114942529</c:v>
                </c:pt>
                <c:pt idx="5468">
                  <c:v>0.34909456740442701</c:v>
                </c:pt>
                <c:pt idx="5469">
                  <c:v>0.15854392298435599</c:v>
                </c:pt>
                <c:pt idx="5470">
                  <c:v>0.23861967694566799</c:v>
                </c:pt>
                <c:pt idx="5471">
                  <c:v>0.475140186915888</c:v>
                </c:pt>
                <c:pt idx="5472">
                  <c:v>0.29150521609537999</c:v>
                </c:pt>
                <c:pt idx="5473">
                  <c:v>0.43360304616849099</c:v>
                </c:pt>
                <c:pt idx="5474">
                  <c:v>0.1037619867224</c:v>
                </c:pt>
                <c:pt idx="5475">
                  <c:v>0.15813953488372101</c:v>
                </c:pt>
                <c:pt idx="5476">
                  <c:v>8.69939707149011E-2</c:v>
                </c:pt>
                <c:pt idx="5477">
                  <c:v>0.10648781823159099</c:v>
                </c:pt>
                <c:pt idx="5478">
                  <c:v>6.5481758652946601E-2</c:v>
                </c:pt>
                <c:pt idx="5479">
                  <c:v>8.9089735313105198E-2</c:v>
                </c:pt>
                <c:pt idx="5480">
                  <c:v>0.18133265513733501</c:v>
                </c:pt>
                <c:pt idx="5481">
                  <c:v>0.22847043701799499</c:v>
                </c:pt>
                <c:pt idx="5482">
                  <c:v>0.183534743202417</c:v>
                </c:pt>
                <c:pt idx="5483">
                  <c:v>0.190344281757024</c:v>
                </c:pt>
                <c:pt idx="5484">
                  <c:v>0.181709145427286</c:v>
                </c:pt>
                <c:pt idx="5485">
                  <c:v>0.18993506493506501</c:v>
                </c:pt>
                <c:pt idx="5486">
                  <c:v>0.22406947890818801</c:v>
                </c:pt>
                <c:pt idx="5487">
                  <c:v>0.24162754303599401</c:v>
                </c:pt>
                <c:pt idx="5488">
                  <c:v>0.18442227228838101</c:v>
                </c:pt>
                <c:pt idx="5489">
                  <c:v>0.36499321573948501</c:v>
                </c:pt>
                <c:pt idx="5490">
                  <c:v>0.26754385964912297</c:v>
                </c:pt>
                <c:pt idx="5491">
                  <c:v>0.191201353637902</c:v>
                </c:pt>
                <c:pt idx="5492">
                  <c:v>9.8167006109979499E-2</c:v>
                </c:pt>
                <c:pt idx="5493">
                  <c:v>5.0689593408561599E-2</c:v>
                </c:pt>
                <c:pt idx="5494">
                  <c:v>8.4495021337126594E-2</c:v>
                </c:pt>
                <c:pt idx="5495">
                  <c:v>0.26890756302521002</c:v>
                </c:pt>
                <c:pt idx="5496">
                  <c:v>0.186942561541206</c:v>
                </c:pt>
                <c:pt idx="5497">
                  <c:v>0.21078431372549</c:v>
                </c:pt>
                <c:pt idx="5498">
                  <c:v>0.12887189292543</c:v>
                </c:pt>
                <c:pt idx="5499">
                  <c:v>0.17549234135667399</c:v>
                </c:pt>
                <c:pt idx="5500">
                  <c:v>7.7613855035279095E-2</c:v>
                </c:pt>
                <c:pt idx="5501">
                  <c:v>0.24324324324324401</c:v>
                </c:pt>
                <c:pt idx="5502">
                  <c:v>0.17749196141479101</c:v>
                </c:pt>
                <c:pt idx="5503">
                  <c:v>0.15779557230334401</c:v>
                </c:pt>
                <c:pt idx="5504">
                  <c:v>0.246023688663282</c:v>
                </c:pt>
                <c:pt idx="5505">
                  <c:v>0.27536860364267102</c:v>
                </c:pt>
                <c:pt idx="5506">
                  <c:v>0.238540275923454</c:v>
                </c:pt>
                <c:pt idx="5507">
                  <c:v>0.27808069792802598</c:v>
                </c:pt>
                <c:pt idx="5508">
                  <c:v>0.33862433862433899</c:v>
                </c:pt>
                <c:pt idx="5509">
                  <c:v>0.2734375</c:v>
                </c:pt>
                <c:pt idx="5510">
                  <c:v>8.3748106470460798E-2</c:v>
                </c:pt>
                <c:pt idx="5511">
                  <c:v>0.133196721311475</c:v>
                </c:pt>
                <c:pt idx="5512">
                  <c:v>5.4076772205099502E-2</c:v>
                </c:pt>
                <c:pt idx="5513">
                  <c:v>0.172156975078774</c:v>
                </c:pt>
                <c:pt idx="5514">
                  <c:v>0.20949804628794699</c:v>
                </c:pt>
                <c:pt idx="5515">
                  <c:v>0.16374108612177701</c:v>
                </c:pt>
                <c:pt idx="5516">
                  <c:v>0.123477430140912</c:v>
                </c:pt>
                <c:pt idx="5517">
                  <c:v>0.101786926034834</c:v>
                </c:pt>
                <c:pt idx="5518">
                  <c:v>2.7948717948717901E-2</c:v>
                </c:pt>
                <c:pt idx="5519">
                  <c:v>0.20616982284667101</c:v>
                </c:pt>
                <c:pt idx="5520">
                  <c:v>0.27252106286455002</c:v>
                </c:pt>
                <c:pt idx="5521">
                  <c:v>0.21629213483146101</c:v>
                </c:pt>
                <c:pt idx="5522">
                  <c:v>9.9483494273523501E-2</c:v>
                </c:pt>
                <c:pt idx="5523">
                  <c:v>8.1803455723542001E-2</c:v>
                </c:pt>
                <c:pt idx="5524">
                  <c:v>0.12955599734923801</c:v>
                </c:pt>
                <c:pt idx="5525">
                  <c:v>0.26871699285492401</c:v>
                </c:pt>
                <c:pt idx="5526">
                  <c:v>0.15776892430278899</c:v>
                </c:pt>
                <c:pt idx="5527">
                  <c:v>0.22476813966175699</c:v>
                </c:pt>
                <c:pt idx="5528">
                  <c:v>0.19269949066213901</c:v>
                </c:pt>
                <c:pt idx="5529">
                  <c:v>0.240192153722978</c:v>
                </c:pt>
                <c:pt idx="5530">
                  <c:v>0.23441694005368299</c:v>
                </c:pt>
                <c:pt idx="5531">
                  <c:v>0.20773930753564199</c:v>
                </c:pt>
                <c:pt idx="5532">
                  <c:v>0.13460356484326999</c:v>
                </c:pt>
                <c:pt idx="5533">
                  <c:v>0.19716183574879201</c:v>
                </c:pt>
                <c:pt idx="5534">
                  <c:v>0.42589118198874398</c:v>
                </c:pt>
                <c:pt idx="5535">
                  <c:v>0.24549409571162201</c:v>
                </c:pt>
                <c:pt idx="5536">
                  <c:v>0.259294566253575</c:v>
                </c:pt>
                <c:pt idx="5537">
                  <c:v>0.39407490217998897</c:v>
                </c:pt>
                <c:pt idx="5538">
                  <c:v>0.29529201430274099</c:v>
                </c:pt>
                <c:pt idx="5539">
                  <c:v>0.38699582753824802</c:v>
                </c:pt>
                <c:pt idx="5540">
                  <c:v>0.194786896794646</c:v>
                </c:pt>
                <c:pt idx="5541">
                  <c:v>0.170454545454546</c:v>
                </c:pt>
                <c:pt idx="5542">
                  <c:v>0.17072455265473699</c:v>
                </c:pt>
                <c:pt idx="5543">
                  <c:v>0.207324276432369</c:v>
                </c:pt>
                <c:pt idx="5544">
                  <c:v>0.25080731969860098</c:v>
                </c:pt>
                <c:pt idx="5545">
                  <c:v>0.21598272138228999</c:v>
                </c:pt>
                <c:pt idx="5546">
                  <c:v>0.14210327930644601</c:v>
                </c:pt>
                <c:pt idx="5547">
                  <c:v>8.2106640497219496E-2</c:v>
                </c:pt>
                <c:pt idx="5548">
                  <c:v>0.134043334557474</c:v>
                </c:pt>
                <c:pt idx="5549">
                  <c:v>0.42628382109331903</c:v>
                </c:pt>
                <c:pt idx="5550">
                  <c:v>0.39344262295082</c:v>
                </c:pt>
                <c:pt idx="5551">
                  <c:v>0.35856146001073602</c:v>
                </c:pt>
                <c:pt idx="5552">
                  <c:v>0.29989604989605001</c:v>
                </c:pt>
                <c:pt idx="5553">
                  <c:v>0.26447574334898299</c:v>
                </c:pt>
                <c:pt idx="5554">
                  <c:v>0.24462809917355399</c:v>
                </c:pt>
                <c:pt idx="5555">
                  <c:v>0.17205499814195499</c:v>
                </c:pt>
                <c:pt idx="5556">
                  <c:v>0.15888169110126099</c:v>
                </c:pt>
                <c:pt idx="5557">
                  <c:v>0.26526497695852502</c:v>
                </c:pt>
                <c:pt idx="5558">
                  <c:v>8.9715536105032898E-2</c:v>
                </c:pt>
                <c:pt idx="5559">
                  <c:v>0.122826086956522</c:v>
                </c:pt>
                <c:pt idx="5560">
                  <c:v>8.5034013605442105E-2</c:v>
                </c:pt>
                <c:pt idx="5561">
                  <c:v>0.31986531986532002</c:v>
                </c:pt>
                <c:pt idx="5562">
                  <c:v>0.34902763561924299</c:v>
                </c:pt>
                <c:pt idx="5563">
                  <c:v>0.283739302172482</c:v>
                </c:pt>
                <c:pt idx="5564">
                  <c:v>0.22629521016617801</c:v>
                </c:pt>
                <c:pt idx="5565">
                  <c:v>0.32409294741133299</c:v>
                </c:pt>
                <c:pt idx="5566">
                  <c:v>0.24882313382649701</c:v>
                </c:pt>
                <c:pt idx="5567">
                  <c:v>0.419632606199771</c:v>
                </c:pt>
                <c:pt idx="5568">
                  <c:v>0.35380678182981501</c:v>
                </c:pt>
                <c:pt idx="5569">
                  <c:v>0.29148936170212802</c:v>
                </c:pt>
                <c:pt idx="5570">
                  <c:v>0.100023758612497</c:v>
                </c:pt>
                <c:pt idx="5571">
                  <c:v>9.7668711656441601E-2</c:v>
                </c:pt>
                <c:pt idx="5572">
                  <c:v>7.7311868214151896E-2</c:v>
                </c:pt>
                <c:pt idx="5573">
                  <c:v>9.1842900302114797E-2</c:v>
                </c:pt>
                <c:pt idx="5574">
                  <c:v>9.8039215686274397E-2</c:v>
                </c:pt>
                <c:pt idx="5575">
                  <c:v>0.14052583862194001</c:v>
                </c:pt>
                <c:pt idx="5576">
                  <c:v>0.226764611945066</c:v>
                </c:pt>
                <c:pt idx="5577">
                  <c:v>0.237224916076091</c:v>
                </c:pt>
                <c:pt idx="5578">
                  <c:v>0.31449487554904798</c:v>
                </c:pt>
                <c:pt idx="5579">
                  <c:v>0.25397639815289902</c:v>
                </c:pt>
                <c:pt idx="5580">
                  <c:v>0.28179322964318398</c:v>
                </c:pt>
                <c:pt idx="5581">
                  <c:v>0.33680194242108902</c:v>
                </c:pt>
                <c:pt idx="5582">
                  <c:v>0.16084558823529399</c:v>
                </c:pt>
                <c:pt idx="5583">
                  <c:v>8.6246122026887306E-2</c:v>
                </c:pt>
                <c:pt idx="5584">
                  <c:v>0.146825396825397</c:v>
                </c:pt>
                <c:pt idx="5585">
                  <c:v>0.26913700633837201</c:v>
                </c:pt>
                <c:pt idx="5586">
                  <c:v>0.28748500599760102</c:v>
                </c:pt>
                <c:pt idx="5587">
                  <c:v>0.21334214002641999</c:v>
                </c:pt>
                <c:pt idx="5588">
                  <c:v>0.20255982192543101</c:v>
                </c:pt>
                <c:pt idx="5589">
                  <c:v>0.15438596491228099</c:v>
                </c:pt>
                <c:pt idx="5590">
                  <c:v>0.25133689839572199</c:v>
                </c:pt>
                <c:pt idx="5591">
                  <c:v>0.148095238095238</c:v>
                </c:pt>
                <c:pt idx="5592">
                  <c:v>0.11993645750595699</c:v>
                </c:pt>
                <c:pt idx="5593">
                  <c:v>0.16536767197560101</c:v>
                </c:pt>
                <c:pt idx="5594">
                  <c:v>0.24104095563139899</c:v>
                </c:pt>
                <c:pt idx="5595">
                  <c:v>0.249193919852603</c:v>
                </c:pt>
                <c:pt idx="5596">
                  <c:v>0.33072267710929099</c:v>
                </c:pt>
                <c:pt idx="5597">
                  <c:v>0.26179018286814199</c:v>
                </c:pt>
                <c:pt idx="5598">
                  <c:v>0.371954520844613</c:v>
                </c:pt>
                <c:pt idx="5599">
                  <c:v>0.26297913634158199</c:v>
                </c:pt>
                <c:pt idx="5600">
                  <c:v>0.27013698630137001</c:v>
                </c:pt>
                <c:pt idx="5601">
                  <c:v>0.28871892925430198</c:v>
                </c:pt>
                <c:pt idx="5602">
                  <c:v>0.239374694675135</c:v>
                </c:pt>
                <c:pt idx="5603">
                  <c:v>0.36757894736842101</c:v>
                </c:pt>
                <c:pt idx="5604">
                  <c:v>0.23149546827794601</c:v>
                </c:pt>
                <c:pt idx="5605">
                  <c:v>0.29142228739003001</c:v>
                </c:pt>
                <c:pt idx="5606">
                  <c:v>0.173859432799014</c:v>
                </c:pt>
                <c:pt idx="5607">
                  <c:v>0.19871794871794901</c:v>
                </c:pt>
                <c:pt idx="5608">
                  <c:v>0.25676488274203202</c:v>
                </c:pt>
                <c:pt idx="5609">
                  <c:v>0.27649496743635299</c:v>
                </c:pt>
                <c:pt idx="5610">
                  <c:v>0.26029526029526001</c:v>
                </c:pt>
                <c:pt idx="5611">
                  <c:v>0.32170272156315399</c:v>
                </c:pt>
                <c:pt idx="5612">
                  <c:v>0.13675508095074099</c:v>
                </c:pt>
                <c:pt idx="5613">
                  <c:v>0.12446504992867399</c:v>
                </c:pt>
                <c:pt idx="5614">
                  <c:v>0.13489499192245599</c:v>
                </c:pt>
                <c:pt idx="5615">
                  <c:v>0.47448979591836798</c:v>
                </c:pt>
                <c:pt idx="5616">
                  <c:v>0.43954862976894099</c:v>
                </c:pt>
                <c:pt idx="5617">
                  <c:v>0.26404688038607399</c:v>
                </c:pt>
                <c:pt idx="5618">
                  <c:v>0.22376738305941901</c:v>
                </c:pt>
                <c:pt idx="5619">
                  <c:v>0.182102272727273</c:v>
                </c:pt>
                <c:pt idx="5620">
                  <c:v>0.143415906127771</c:v>
                </c:pt>
                <c:pt idx="5621">
                  <c:v>0.22695035460992899</c:v>
                </c:pt>
                <c:pt idx="5622">
                  <c:v>0.240131578947369</c:v>
                </c:pt>
                <c:pt idx="5623">
                  <c:v>0.23876592890677401</c:v>
                </c:pt>
                <c:pt idx="5624">
                  <c:v>5.2939265995452997E-2</c:v>
                </c:pt>
                <c:pt idx="5625">
                  <c:v>0.13623424156160999</c:v>
                </c:pt>
                <c:pt idx="5626">
                  <c:v>0.12624158923421999</c:v>
                </c:pt>
                <c:pt idx="5627">
                  <c:v>0.27504132231404899</c:v>
                </c:pt>
                <c:pt idx="5628">
                  <c:v>0.25991649269311101</c:v>
                </c:pt>
                <c:pt idx="5629">
                  <c:v>0.28164838422769001</c:v>
                </c:pt>
                <c:pt idx="5630">
                  <c:v>0.27588152327221499</c:v>
                </c:pt>
                <c:pt idx="5631">
                  <c:v>0.255255255255255</c:v>
                </c:pt>
                <c:pt idx="5632">
                  <c:v>0.41095890410958902</c:v>
                </c:pt>
                <c:pt idx="5633">
                  <c:v>0.27124773960217002</c:v>
                </c:pt>
                <c:pt idx="5634">
                  <c:v>0.38113207547169797</c:v>
                </c:pt>
                <c:pt idx="5635">
                  <c:v>0.363675031901319</c:v>
                </c:pt>
                <c:pt idx="5636">
                  <c:v>0.36382232612507298</c:v>
                </c:pt>
                <c:pt idx="5637">
                  <c:v>0.24885075084278299</c:v>
                </c:pt>
                <c:pt idx="5638">
                  <c:v>0.298146655922643</c:v>
                </c:pt>
                <c:pt idx="5639">
                  <c:v>0.103186646433991</c:v>
                </c:pt>
                <c:pt idx="5640">
                  <c:v>0.13480314960629899</c:v>
                </c:pt>
                <c:pt idx="5641">
                  <c:v>0.13352956917313399</c:v>
                </c:pt>
                <c:pt idx="5642">
                  <c:v>0.16006156213928399</c:v>
                </c:pt>
                <c:pt idx="5643">
                  <c:v>0.14106463878327</c:v>
                </c:pt>
                <c:pt idx="5644">
                  <c:v>6.8346697212676596E-2</c:v>
                </c:pt>
                <c:pt idx="5645">
                  <c:v>0.23742454728370199</c:v>
                </c:pt>
                <c:pt idx="5646">
                  <c:v>0.17522871217452499</c:v>
                </c:pt>
                <c:pt idx="5647">
                  <c:v>0.241766757070903</c:v>
                </c:pt>
                <c:pt idx="5648">
                  <c:v>0.14777777777777801</c:v>
                </c:pt>
                <c:pt idx="5649">
                  <c:v>6.4676616915422896E-2</c:v>
                </c:pt>
                <c:pt idx="5650">
                  <c:v>7.7517447657028796E-2</c:v>
                </c:pt>
                <c:pt idx="5651">
                  <c:v>0.136930754834685</c:v>
                </c:pt>
                <c:pt idx="5652">
                  <c:v>0.28969006957621801</c:v>
                </c:pt>
                <c:pt idx="5653">
                  <c:v>0.20804289544235899</c:v>
                </c:pt>
                <c:pt idx="5654">
                  <c:v>0.130149102855699</c:v>
                </c:pt>
                <c:pt idx="5655">
                  <c:v>8.8490456911509502E-2</c:v>
                </c:pt>
                <c:pt idx="5656">
                  <c:v>0.27689307767305799</c:v>
                </c:pt>
                <c:pt idx="5657">
                  <c:v>9.0348639455782198E-2</c:v>
                </c:pt>
                <c:pt idx="5658">
                  <c:v>0.15997673065735901</c:v>
                </c:pt>
                <c:pt idx="5659">
                  <c:v>0.155620651775907</c:v>
                </c:pt>
                <c:pt idx="5660">
                  <c:v>0.51857429718875503</c:v>
                </c:pt>
                <c:pt idx="5661">
                  <c:v>0.37070254110612899</c:v>
                </c:pt>
                <c:pt idx="5662">
                  <c:v>0.265529841656517</c:v>
                </c:pt>
                <c:pt idx="5663">
                  <c:v>0.21085271317829499</c:v>
                </c:pt>
                <c:pt idx="5664">
                  <c:v>0.16523400191022</c:v>
                </c:pt>
                <c:pt idx="5665">
                  <c:v>0.27399232245681399</c:v>
                </c:pt>
                <c:pt idx="5666">
                  <c:v>0.31741821396993802</c:v>
                </c:pt>
                <c:pt idx="5667">
                  <c:v>0.27076411960132901</c:v>
                </c:pt>
                <c:pt idx="5668">
                  <c:v>0.32019115890083599</c:v>
                </c:pt>
                <c:pt idx="5669">
                  <c:v>0.131211180124224</c:v>
                </c:pt>
                <c:pt idx="5670">
                  <c:v>0.15061604224289701</c:v>
                </c:pt>
                <c:pt idx="5671">
                  <c:v>6.4307851239669298E-2</c:v>
                </c:pt>
                <c:pt idx="5672">
                  <c:v>0.245710585950146</c:v>
                </c:pt>
                <c:pt idx="5673">
                  <c:v>0.246100519930676</c:v>
                </c:pt>
                <c:pt idx="5674">
                  <c:v>0.26559546313799598</c:v>
                </c:pt>
                <c:pt idx="5675">
                  <c:v>0.15723542116630701</c:v>
                </c:pt>
                <c:pt idx="5676">
                  <c:v>0.13734835355285999</c:v>
                </c:pt>
                <c:pt idx="5677">
                  <c:v>0.18016833245660199</c:v>
                </c:pt>
                <c:pt idx="5678">
                  <c:v>0.30381803411860298</c:v>
                </c:pt>
                <c:pt idx="5679">
                  <c:v>0.453401943967982</c:v>
                </c:pt>
                <c:pt idx="5680">
                  <c:v>0.30086355785837698</c:v>
                </c:pt>
                <c:pt idx="5681">
                  <c:v>0.13089509143407099</c:v>
                </c:pt>
                <c:pt idx="5682">
                  <c:v>8.1151153746435001E-2</c:v>
                </c:pt>
                <c:pt idx="5683">
                  <c:v>8.0851988698109001E-2</c:v>
                </c:pt>
                <c:pt idx="5684">
                  <c:v>0.22789871168369699</c:v>
                </c:pt>
                <c:pt idx="5685">
                  <c:v>0.31806615776081398</c:v>
                </c:pt>
                <c:pt idx="5686">
                  <c:v>0.17868020304568499</c:v>
                </c:pt>
                <c:pt idx="5687">
                  <c:v>0.42230183609493999</c:v>
                </c:pt>
                <c:pt idx="5688">
                  <c:v>0.25654135338345901</c:v>
                </c:pt>
                <c:pt idx="5689">
                  <c:v>0.20551053484602899</c:v>
                </c:pt>
                <c:pt idx="5690">
                  <c:v>0.16661068189452499</c:v>
                </c:pt>
                <c:pt idx="5691">
                  <c:v>5.2308949734368698E-2</c:v>
                </c:pt>
                <c:pt idx="5692">
                  <c:v>9.1108071135430901E-2</c:v>
                </c:pt>
                <c:pt idx="5693">
                  <c:v>0.17584745762711901</c:v>
                </c:pt>
                <c:pt idx="5694">
                  <c:v>0.194206008583691</c:v>
                </c:pt>
                <c:pt idx="5695">
                  <c:v>0.29686333084391298</c:v>
                </c:pt>
                <c:pt idx="5696">
                  <c:v>0.34610825760568897</c:v>
                </c:pt>
                <c:pt idx="5697">
                  <c:v>0.36600075386355102</c:v>
                </c:pt>
                <c:pt idx="5698">
                  <c:v>0.26172264715663501</c:v>
                </c:pt>
                <c:pt idx="5699">
                  <c:v>0.232177894048398</c:v>
                </c:pt>
                <c:pt idx="5700">
                  <c:v>0.36198830409356703</c:v>
                </c:pt>
                <c:pt idx="5701">
                  <c:v>0.27236711786068002</c:v>
                </c:pt>
                <c:pt idx="5702">
                  <c:v>0.19155714854639599</c:v>
                </c:pt>
                <c:pt idx="5703">
                  <c:v>0.20247243568326101</c:v>
                </c:pt>
                <c:pt idx="5704">
                  <c:v>0.141929900475985</c:v>
                </c:pt>
                <c:pt idx="5705">
                  <c:v>0.17888307155322899</c:v>
                </c:pt>
                <c:pt idx="5706">
                  <c:v>0.243585110227684</c:v>
                </c:pt>
                <c:pt idx="5707">
                  <c:v>0.23610473128157999</c:v>
                </c:pt>
                <c:pt idx="5708">
                  <c:v>0.42319610447100497</c:v>
                </c:pt>
                <c:pt idx="5709">
                  <c:v>0.33511111111111103</c:v>
                </c:pt>
                <c:pt idx="5710">
                  <c:v>0.26013513513513598</c:v>
                </c:pt>
                <c:pt idx="5711">
                  <c:v>0.34439359267734598</c:v>
                </c:pt>
                <c:pt idx="5712">
                  <c:v>0.26033898305084802</c:v>
                </c:pt>
                <c:pt idx="5713">
                  <c:v>0.335378323108385</c:v>
                </c:pt>
                <c:pt idx="5714">
                  <c:v>0.18436873747495</c:v>
                </c:pt>
                <c:pt idx="5715">
                  <c:v>0.101906158357771</c:v>
                </c:pt>
                <c:pt idx="5716">
                  <c:v>0.20902934537246101</c:v>
                </c:pt>
                <c:pt idx="5717">
                  <c:v>0.35954168312919799</c:v>
                </c:pt>
                <c:pt idx="5718">
                  <c:v>0.17664670658682599</c:v>
                </c:pt>
                <c:pt idx="5719">
                  <c:v>0.29595750958984901</c:v>
                </c:pt>
                <c:pt idx="5720">
                  <c:v>0.26542324246771898</c:v>
                </c:pt>
                <c:pt idx="5721">
                  <c:v>0.196374622356495</c:v>
                </c:pt>
                <c:pt idx="5722">
                  <c:v>0.13573883161511999</c:v>
                </c:pt>
                <c:pt idx="5723">
                  <c:v>0.43329488658208398</c:v>
                </c:pt>
                <c:pt idx="5724">
                  <c:v>0.212281280950809</c:v>
                </c:pt>
                <c:pt idx="5725">
                  <c:v>0.34514976641934503</c:v>
                </c:pt>
                <c:pt idx="5726">
                  <c:v>0.33363595097594201</c:v>
                </c:pt>
                <c:pt idx="5727">
                  <c:v>0.33980582524271902</c:v>
                </c:pt>
                <c:pt idx="5728">
                  <c:v>0.14241724403387199</c:v>
                </c:pt>
                <c:pt idx="5729">
                  <c:v>0.20201096892139001</c:v>
                </c:pt>
                <c:pt idx="5730">
                  <c:v>5.2072263549415597E-2</c:v>
                </c:pt>
                <c:pt idx="5731">
                  <c:v>9.1555555555555598E-2</c:v>
                </c:pt>
                <c:pt idx="5732">
                  <c:v>0.133663366336634</c:v>
                </c:pt>
                <c:pt idx="5733">
                  <c:v>0.23013321084060701</c:v>
                </c:pt>
                <c:pt idx="5734">
                  <c:v>0.19352958321189101</c:v>
                </c:pt>
                <c:pt idx="5735">
                  <c:v>6.5059445178335507E-2</c:v>
                </c:pt>
                <c:pt idx="5736">
                  <c:v>8.4150748580278906E-2</c:v>
                </c:pt>
                <c:pt idx="5737">
                  <c:v>5.3379549393414299E-2</c:v>
                </c:pt>
                <c:pt idx="5738">
                  <c:v>0.297597705270706</c:v>
                </c:pt>
                <c:pt idx="5739">
                  <c:v>0.254277566539924</c:v>
                </c:pt>
                <c:pt idx="5740">
                  <c:v>0.26108702900967001</c:v>
                </c:pt>
                <c:pt idx="5741">
                  <c:v>0.37977528089887702</c:v>
                </c:pt>
                <c:pt idx="5742">
                  <c:v>0.14000000000000001</c:v>
                </c:pt>
                <c:pt idx="5743">
                  <c:v>0.29800724637681197</c:v>
                </c:pt>
                <c:pt idx="5744">
                  <c:v>0.179861644888547</c:v>
                </c:pt>
                <c:pt idx="5745">
                  <c:v>0.120317820658343</c:v>
                </c:pt>
                <c:pt idx="5746">
                  <c:v>0.12028910686628801</c:v>
                </c:pt>
                <c:pt idx="5747">
                  <c:v>0.361270171785528</c:v>
                </c:pt>
                <c:pt idx="5748">
                  <c:v>0.22314323607427</c:v>
                </c:pt>
                <c:pt idx="5749">
                  <c:v>0.259135200974422</c:v>
                </c:pt>
                <c:pt idx="5750">
                  <c:v>0.13849765258216001</c:v>
                </c:pt>
                <c:pt idx="5751">
                  <c:v>4.29242119382965E-2</c:v>
                </c:pt>
                <c:pt idx="5752">
                  <c:v>7.2690763052208895E-2</c:v>
                </c:pt>
                <c:pt idx="5753">
                  <c:v>0.23863636363636401</c:v>
                </c:pt>
                <c:pt idx="5754">
                  <c:v>0.21337997376475701</c:v>
                </c:pt>
                <c:pt idx="5755">
                  <c:v>9.9089635854341801E-2</c:v>
                </c:pt>
                <c:pt idx="5756">
                  <c:v>0.30782312925170102</c:v>
                </c:pt>
                <c:pt idx="5757">
                  <c:v>0.159951651893634</c:v>
                </c:pt>
                <c:pt idx="5758">
                  <c:v>0.21905993962915099</c:v>
                </c:pt>
                <c:pt idx="5759">
                  <c:v>0.15363128491620101</c:v>
                </c:pt>
                <c:pt idx="5760">
                  <c:v>0.121101660591333</c:v>
                </c:pt>
                <c:pt idx="5761">
                  <c:v>4.3814432989690698E-2</c:v>
                </c:pt>
                <c:pt idx="5762">
                  <c:v>0.30769230769230799</c:v>
                </c:pt>
                <c:pt idx="5763">
                  <c:v>0.25847953216374298</c:v>
                </c:pt>
                <c:pt idx="5764">
                  <c:v>0.36628593934620002</c:v>
                </c:pt>
                <c:pt idx="5765">
                  <c:v>0.25955299206921401</c:v>
                </c:pt>
                <c:pt idx="5766">
                  <c:v>0.27906976744186102</c:v>
                </c:pt>
                <c:pt idx="5767">
                  <c:v>0.203982121088988</c:v>
                </c:pt>
                <c:pt idx="5768">
                  <c:v>0.132977051241748</c:v>
                </c:pt>
                <c:pt idx="5769">
                  <c:v>0.12379842703175099</c:v>
                </c:pt>
                <c:pt idx="5770">
                  <c:v>0.108523028057173</c:v>
                </c:pt>
                <c:pt idx="5771">
                  <c:v>0.21895620875824801</c:v>
                </c:pt>
                <c:pt idx="5772">
                  <c:v>0.16162726772952199</c:v>
                </c:pt>
                <c:pt idx="5773">
                  <c:v>0.10201296485840999</c:v>
                </c:pt>
                <c:pt idx="5774">
                  <c:v>0.14649459365190101</c:v>
                </c:pt>
                <c:pt idx="5775">
                  <c:v>0.19945230488361501</c:v>
                </c:pt>
                <c:pt idx="5776">
                  <c:v>0.106049822064057</c:v>
                </c:pt>
                <c:pt idx="5777">
                  <c:v>0.32517612161661102</c:v>
                </c:pt>
                <c:pt idx="5778">
                  <c:v>0.29012345679012402</c:v>
                </c:pt>
                <c:pt idx="5779">
                  <c:v>0.30944206008583702</c:v>
                </c:pt>
                <c:pt idx="5780">
                  <c:v>0.41729041916167697</c:v>
                </c:pt>
                <c:pt idx="5781">
                  <c:v>0.20132013201320201</c:v>
                </c:pt>
                <c:pt idx="5782">
                  <c:v>0.317010309278351</c:v>
                </c:pt>
                <c:pt idx="5783">
                  <c:v>0.280369515011548</c:v>
                </c:pt>
                <c:pt idx="5784">
                  <c:v>0.31119246861924699</c:v>
                </c:pt>
                <c:pt idx="5785">
                  <c:v>0.33487084870848699</c:v>
                </c:pt>
                <c:pt idx="5786">
                  <c:v>0.36418439716312001</c:v>
                </c:pt>
                <c:pt idx="5787">
                  <c:v>0.29065969954278298</c:v>
                </c:pt>
                <c:pt idx="5788">
                  <c:v>0.22617283950617301</c:v>
                </c:pt>
                <c:pt idx="5789">
                  <c:v>0.13179448994787801</c:v>
                </c:pt>
                <c:pt idx="5790">
                  <c:v>0.101308411214953</c:v>
                </c:pt>
                <c:pt idx="5791">
                  <c:v>7.5388540941776799E-2</c:v>
                </c:pt>
                <c:pt idx="5792">
                  <c:v>0.37240356083086101</c:v>
                </c:pt>
                <c:pt idx="5793">
                  <c:v>0.24748563218390801</c:v>
                </c:pt>
                <c:pt idx="5794">
                  <c:v>0.1745960502693</c:v>
                </c:pt>
                <c:pt idx="5795">
                  <c:v>0.11147362697118</c:v>
                </c:pt>
                <c:pt idx="5796">
                  <c:v>0.16204690831556501</c:v>
                </c:pt>
                <c:pt idx="5797">
                  <c:v>0.12938388625592401</c:v>
                </c:pt>
                <c:pt idx="5798">
                  <c:v>0.26422976501305501</c:v>
                </c:pt>
                <c:pt idx="5799">
                  <c:v>0.19543043655650799</c:v>
                </c:pt>
                <c:pt idx="5800">
                  <c:v>0.18036072144288601</c:v>
                </c:pt>
                <c:pt idx="5801">
                  <c:v>0.16945034922562999</c:v>
                </c:pt>
                <c:pt idx="5802">
                  <c:v>0.26592797783933603</c:v>
                </c:pt>
                <c:pt idx="5803">
                  <c:v>9.8461538461538503E-2</c:v>
                </c:pt>
                <c:pt idx="5804">
                  <c:v>0.14838884375846201</c:v>
                </c:pt>
                <c:pt idx="5805">
                  <c:v>7.2527472527472506E-2</c:v>
                </c:pt>
                <c:pt idx="5806">
                  <c:v>0.15146382772804201</c:v>
                </c:pt>
                <c:pt idx="5807">
                  <c:v>0.21329406815313501</c:v>
                </c:pt>
                <c:pt idx="5808">
                  <c:v>0.18518518518518501</c:v>
                </c:pt>
                <c:pt idx="5809">
                  <c:v>0.152934202726734</c:v>
                </c:pt>
                <c:pt idx="5810">
                  <c:v>0.12845990063875101</c:v>
                </c:pt>
                <c:pt idx="5811">
                  <c:v>0.10784313725490199</c:v>
                </c:pt>
                <c:pt idx="5812">
                  <c:v>0.11961337092227201</c:v>
                </c:pt>
                <c:pt idx="5813">
                  <c:v>0.21672518353016301</c:v>
                </c:pt>
                <c:pt idx="5814">
                  <c:v>0.238187078109933</c:v>
                </c:pt>
                <c:pt idx="5815">
                  <c:v>0.198843416370107</c:v>
                </c:pt>
                <c:pt idx="5816">
                  <c:v>0.28342245989304798</c:v>
                </c:pt>
                <c:pt idx="5817">
                  <c:v>0.19467640918580401</c:v>
                </c:pt>
                <c:pt idx="5818">
                  <c:v>0.18842887473460701</c:v>
                </c:pt>
                <c:pt idx="5819">
                  <c:v>0.44325767690253598</c:v>
                </c:pt>
                <c:pt idx="5820">
                  <c:v>0.41677503250975401</c:v>
                </c:pt>
                <c:pt idx="5821">
                  <c:v>0.42105263157894701</c:v>
                </c:pt>
                <c:pt idx="5822">
                  <c:v>0.29654157468726999</c:v>
                </c:pt>
                <c:pt idx="5823">
                  <c:v>0.297222222222223</c:v>
                </c:pt>
                <c:pt idx="5824">
                  <c:v>0.231136580706782</c:v>
                </c:pt>
                <c:pt idx="5825">
                  <c:v>0.33212706071572201</c:v>
                </c:pt>
                <c:pt idx="5826">
                  <c:v>0.30078636959370902</c:v>
                </c:pt>
                <c:pt idx="5827">
                  <c:v>0.24546279491833001</c:v>
                </c:pt>
                <c:pt idx="5828">
                  <c:v>0.234319526627219</c:v>
                </c:pt>
                <c:pt idx="5829">
                  <c:v>0.23523573200992601</c:v>
                </c:pt>
                <c:pt idx="5830">
                  <c:v>0.27860696517412897</c:v>
                </c:pt>
                <c:pt idx="5831">
                  <c:v>0.193651925820257</c:v>
                </c:pt>
                <c:pt idx="5832">
                  <c:v>0.29399412011759801</c:v>
                </c:pt>
                <c:pt idx="5833">
                  <c:v>0.16275167785234901</c:v>
                </c:pt>
                <c:pt idx="5834">
                  <c:v>0.17955035417308299</c:v>
                </c:pt>
                <c:pt idx="5835">
                  <c:v>0.13780359028511099</c:v>
                </c:pt>
                <c:pt idx="5836">
                  <c:v>0.108375702435108</c:v>
                </c:pt>
                <c:pt idx="5837">
                  <c:v>0.31214777708202901</c:v>
                </c:pt>
                <c:pt idx="5838">
                  <c:v>0.13583007266629399</c:v>
                </c:pt>
                <c:pt idx="5839">
                  <c:v>0.25058479532163702</c:v>
                </c:pt>
                <c:pt idx="5840">
                  <c:v>0.160806005531411</c:v>
                </c:pt>
                <c:pt idx="5841">
                  <c:v>0.139430284857571</c:v>
                </c:pt>
                <c:pt idx="5842">
                  <c:v>0.116455696202532</c:v>
                </c:pt>
                <c:pt idx="5843">
                  <c:v>0.29608938547486002</c:v>
                </c:pt>
                <c:pt idx="5844">
                  <c:v>0.234737340274492</c:v>
                </c:pt>
                <c:pt idx="5845">
                  <c:v>0.21034482758620701</c:v>
                </c:pt>
                <c:pt idx="5846">
                  <c:v>0.283690176322418</c:v>
                </c:pt>
                <c:pt idx="5847">
                  <c:v>0.34421888790820898</c:v>
                </c:pt>
                <c:pt idx="5848">
                  <c:v>0.17534791252485099</c:v>
                </c:pt>
                <c:pt idx="5849">
                  <c:v>0.276495278069255</c:v>
                </c:pt>
                <c:pt idx="5850">
                  <c:v>0.28409650418513099</c:v>
                </c:pt>
                <c:pt idx="5851">
                  <c:v>0.30662983425414397</c:v>
                </c:pt>
                <c:pt idx="5852">
                  <c:v>8.2414393499709901E-2</c:v>
                </c:pt>
                <c:pt idx="5853">
                  <c:v>0.107815878900216</c:v>
                </c:pt>
                <c:pt idx="5854">
                  <c:v>7.1129707112970703E-2</c:v>
                </c:pt>
                <c:pt idx="5855">
                  <c:v>0.276261127596439</c:v>
                </c:pt>
                <c:pt idx="5856">
                  <c:v>0.26330376940133099</c:v>
                </c:pt>
                <c:pt idx="5857">
                  <c:v>0.181844716870986</c:v>
                </c:pt>
                <c:pt idx="5858">
                  <c:v>0.152123035773989</c:v>
                </c:pt>
                <c:pt idx="5859">
                  <c:v>0.13927048792041699</c:v>
                </c:pt>
                <c:pt idx="5860">
                  <c:v>6.3746958637469597E-2</c:v>
                </c:pt>
                <c:pt idx="5861">
                  <c:v>0.148148148148148</c:v>
                </c:pt>
                <c:pt idx="5862">
                  <c:v>0.20842169039684899</c:v>
                </c:pt>
                <c:pt idx="5863">
                  <c:v>0.18103770063456501</c:v>
                </c:pt>
                <c:pt idx="5864">
                  <c:v>0.28385826771653599</c:v>
                </c:pt>
                <c:pt idx="5865">
                  <c:v>0.242091242091242</c:v>
                </c:pt>
                <c:pt idx="5866">
                  <c:v>0.33388842631140703</c:v>
                </c:pt>
                <c:pt idx="5867">
                  <c:v>0.122617853560682</c:v>
                </c:pt>
                <c:pt idx="5868">
                  <c:v>0.10454155955441299</c:v>
                </c:pt>
                <c:pt idx="5869">
                  <c:v>0.13226649248857</c:v>
                </c:pt>
                <c:pt idx="5870">
                  <c:v>3.85542168674698E-2</c:v>
                </c:pt>
                <c:pt idx="5871">
                  <c:v>9.2504743833016795E-2</c:v>
                </c:pt>
                <c:pt idx="5872">
                  <c:v>7.2790294627383095E-2</c:v>
                </c:pt>
                <c:pt idx="5873">
                  <c:v>0.38457686529794699</c:v>
                </c:pt>
                <c:pt idx="5874">
                  <c:v>0.38205847016419697</c:v>
                </c:pt>
                <c:pt idx="5875">
                  <c:v>0.50912996777658404</c:v>
                </c:pt>
                <c:pt idx="5876">
                  <c:v>0.213757816941444</c:v>
                </c:pt>
                <c:pt idx="5877">
                  <c:v>0.156037414965986</c:v>
                </c:pt>
                <c:pt idx="5878">
                  <c:v>0.22750775594622599</c:v>
                </c:pt>
                <c:pt idx="5879">
                  <c:v>0.26734842951059201</c:v>
                </c:pt>
                <c:pt idx="5880">
                  <c:v>0.21882086167800499</c:v>
                </c:pt>
                <c:pt idx="5881">
                  <c:v>0.15640194489465201</c:v>
                </c:pt>
                <c:pt idx="5882">
                  <c:v>7.5883874676631102E-2</c:v>
                </c:pt>
                <c:pt idx="5883">
                  <c:v>8.31835686777921E-2</c:v>
                </c:pt>
                <c:pt idx="5884">
                  <c:v>0.10663265306122501</c:v>
                </c:pt>
                <c:pt idx="5885">
                  <c:v>0.22342667871123201</c:v>
                </c:pt>
                <c:pt idx="5886">
                  <c:v>0.19086021505376299</c:v>
                </c:pt>
                <c:pt idx="5887">
                  <c:v>0.156739811912226</c:v>
                </c:pt>
                <c:pt idx="5888">
                  <c:v>0.28845506563446599</c:v>
                </c:pt>
                <c:pt idx="5889">
                  <c:v>0.27233028979753898</c:v>
                </c:pt>
                <c:pt idx="5890">
                  <c:v>0.20058651026393001</c:v>
                </c:pt>
                <c:pt idx="5891">
                  <c:v>0.166622091468307</c:v>
                </c:pt>
                <c:pt idx="5892">
                  <c:v>7.9856667519836097E-2</c:v>
                </c:pt>
                <c:pt idx="5893">
                  <c:v>0.11394044022442799</c:v>
                </c:pt>
                <c:pt idx="5894">
                  <c:v>0.25390984360625601</c:v>
                </c:pt>
                <c:pt idx="5895">
                  <c:v>0.205801646413172</c:v>
                </c:pt>
                <c:pt idx="5896">
                  <c:v>0.18991097922848699</c:v>
                </c:pt>
                <c:pt idx="5897">
                  <c:v>6.4898419864559895E-2</c:v>
                </c:pt>
                <c:pt idx="5898">
                  <c:v>0.122719734660033</c:v>
                </c:pt>
                <c:pt idx="5899">
                  <c:v>0.111328890631125</c:v>
                </c:pt>
                <c:pt idx="5900">
                  <c:v>0.323916220165612</c:v>
                </c:pt>
                <c:pt idx="5901">
                  <c:v>0.42229729729729698</c:v>
                </c:pt>
                <c:pt idx="5902">
                  <c:v>0.30389401846648001</c:v>
                </c:pt>
                <c:pt idx="5903">
                  <c:v>0.25088131609870801</c:v>
                </c:pt>
                <c:pt idx="5904">
                  <c:v>0.223733003708282</c:v>
                </c:pt>
                <c:pt idx="5905">
                  <c:v>0.220442410373761</c:v>
                </c:pt>
                <c:pt idx="5906">
                  <c:v>0.237808376362593</c:v>
                </c:pt>
                <c:pt idx="5907">
                  <c:v>0.26076491040385102</c:v>
                </c:pt>
                <c:pt idx="5908">
                  <c:v>0.17227916056612999</c:v>
                </c:pt>
                <c:pt idx="5909">
                  <c:v>0.191619962636776</c:v>
                </c:pt>
                <c:pt idx="5910">
                  <c:v>0.159582999198075</c:v>
                </c:pt>
                <c:pt idx="5911">
                  <c:v>8.9815212720240706E-2</c:v>
                </c:pt>
                <c:pt idx="5912">
                  <c:v>0.15281948615281901</c:v>
                </c:pt>
                <c:pt idx="5913">
                  <c:v>0.19205587079877801</c:v>
                </c:pt>
                <c:pt idx="5914">
                  <c:v>0.189081225033289</c:v>
                </c:pt>
                <c:pt idx="5915">
                  <c:v>0.178533475026567</c:v>
                </c:pt>
                <c:pt idx="5916">
                  <c:v>0.132679738562091</c:v>
                </c:pt>
                <c:pt idx="5917">
                  <c:v>0.21763869132290201</c:v>
                </c:pt>
                <c:pt idx="5918">
                  <c:v>0.22285966460723799</c:v>
                </c:pt>
                <c:pt idx="5919">
                  <c:v>0.24474912485414199</c:v>
                </c:pt>
                <c:pt idx="5920">
                  <c:v>0.29473684210526302</c:v>
                </c:pt>
                <c:pt idx="5921">
                  <c:v>0.23648400147113</c:v>
                </c:pt>
                <c:pt idx="5922">
                  <c:v>0.245283018867925</c:v>
                </c:pt>
                <c:pt idx="5923">
                  <c:v>0.26102464332036301</c:v>
                </c:pt>
                <c:pt idx="5924">
                  <c:v>0.215758857747224</c:v>
                </c:pt>
                <c:pt idx="5925">
                  <c:v>0.21671446128635799</c:v>
                </c:pt>
                <c:pt idx="5926">
                  <c:v>0.24739884393063599</c:v>
                </c:pt>
                <c:pt idx="5927">
                  <c:v>7.95400095831338E-2</c:v>
                </c:pt>
                <c:pt idx="5928">
                  <c:v>5.8270676691729299E-2</c:v>
                </c:pt>
                <c:pt idx="5929">
                  <c:v>3.28547763666482E-2</c:v>
                </c:pt>
                <c:pt idx="5930">
                  <c:v>7.9521031624193994E-2</c:v>
                </c:pt>
                <c:pt idx="5931">
                  <c:v>5.6723716381418099E-2</c:v>
                </c:pt>
                <c:pt idx="5932">
                  <c:v>0.11777535441657599</c:v>
                </c:pt>
                <c:pt idx="5933">
                  <c:v>7.4482758620689593E-2</c:v>
                </c:pt>
                <c:pt idx="5934">
                  <c:v>0.14877789585547199</c:v>
                </c:pt>
                <c:pt idx="5935">
                  <c:v>9.0555359037849295E-2</c:v>
                </c:pt>
                <c:pt idx="5936">
                  <c:v>0.23962264150943399</c:v>
                </c:pt>
                <c:pt idx="5937">
                  <c:v>0.15675057208238</c:v>
                </c:pt>
                <c:pt idx="5938">
                  <c:v>0.106918238993711</c:v>
                </c:pt>
                <c:pt idx="5939">
                  <c:v>0.29875821767713701</c:v>
                </c:pt>
                <c:pt idx="5940">
                  <c:v>0.317123857024107</c:v>
                </c:pt>
                <c:pt idx="5941">
                  <c:v>0.17550574084199</c:v>
                </c:pt>
                <c:pt idx="5942">
                  <c:v>0.29411764705882398</c:v>
                </c:pt>
                <c:pt idx="5943">
                  <c:v>0.25816223493773099</c:v>
                </c:pt>
                <c:pt idx="5944">
                  <c:v>0.44283413848631298</c:v>
                </c:pt>
                <c:pt idx="5945">
                  <c:v>0.21673718852844401</c:v>
                </c:pt>
                <c:pt idx="5946">
                  <c:v>0.2</c:v>
                </c:pt>
                <c:pt idx="5947">
                  <c:v>0.220961029133561</c:v>
                </c:pt>
                <c:pt idx="5948">
                  <c:v>0.248876174908051</c:v>
                </c:pt>
                <c:pt idx="5949">
                  <c:v>0.25136944613511902</c:v>
                </c:pt>
                <c:pt idx="5950">
                  <c:v>0.26897321428571402</c:v>
                </c:pt>
                <c:pt idx="5951">
                  <c:v>0.119195046439629</c:v>
                </c:pt>
                <c:pt idx="5952">
                  <c:v>0.15052508751458599</c:v>
                </c:pt>
                <c:pt idx="5953">
                  <c:v>0.355203619909502</c:v>
                </c:pt>
                <c:pt idx="5954">
                  <c:v>0.21768292682926799</c:v>
                </c:pt>
                <c:pt idx="5955">
                  <c:v>0.327575175943698</c:v>
                </c:pt>
                <c:pt idx="5956">
                  <c:v>0.285859097820578</c:v>
                </c:pt>
                <c:pt idx="5957">
                  <c:v>0.396321070234114</c:v>
                </c:pt>
                <c:pt idx="5958">
                  <c:v>0.23855421686747</c:v>
                </c:pt>
                <c:pt idx="5959">
                  <c:v>0.25877192982456099</c:v>
                </c:pt>
                <c:pt idx="5960">
                  <c:v>0.24709609292502599</c:v>
                </c:pt>
                <c:pt idx="5961">
                  <c:v>0.22749218971883001</c:v>
                </c:pt>
                <c:pt idx="5962">
                  <c:v>0.226781857451404</c:v>
                </c:pt>
                <c:pt idx="5963">
                  <c:v>0.24989724619810999</c:v>
                </c:pt>
                <c:pt idx="5964">
                  <c:v>0.21446664790318001</c:v>
                </c:pt>
                <c:pt idx="5965">
                  <c:v>0.25471319695146399</c:v>
                </c:pt>
                <c:pt idx="5966">
                  <c:v>0.126174496644295</c:v>
                </c:pt>
                <c:pt idx="5967">
                  <c:v>4.2390548992355802E-2</c:v>
                </c:pt>
                <c:pt idx="5968">
                  <c:v>7.1569012976799101E-2</c:v>
                </c:pt>
                <c:pt idx="5969">
                  <c:v>0.35294117647058798</c:v>
                </c:pt>
                <c:pt idx="5970">
                  <c:v>0.21119592875318099</c:v>
                </c:pt>
                <c:pt idx="5971">
                  <c:v>0.38108108108108102</c:v>
                </c:pt>
                <c:pt idx="5972">
                  <c:v>0.23037974683544299</c:v>
                </c:pt>
                <c:pt idx="5973">
                  <c:v>0.121173469387755</c:v>
                </c:pt>
                <c:pt idx="5974">
                  <c:v>0.25721784776902901</c:v>
                </c:pt>
                <c:pt idx="5975">
                  <c:v>0.62181818181818205</c:v>
                </c:pt>
                <c:pt idx="5976">
                  <c:v>8.6206896551724102E-2</c:v>
                </c:pt>
                <c:pt idx="5977">
                  <c:v>0.256410256410256</c:v>
                </c:pt>
                <c:pt idx="5978">
                  <c:v>0.2109375</c:v>
                </c:pt>
                <c:pt idx="5979">
                  <c:v>7.7336197636949502E-2</c:v>
                </c:pt>
                <c:pt idx="5980">
                  <c:v>6.1333333333333302E-2</c:v>
                </c:pt>
                <c:pt idx="5981">
                  <c:v>6.8649885583523997E-3</c:v>
                </c:pt>
                <c:pt idx="5982">
                  <c:v>0.17759562841530099</c:v>
                </c:pt>
                <c:pt idx="5983">
                  <c:v>0.14871794871794899</c:v>
                </c:pt>
                <c:pt idx="5984">
                  <c:v>9.7199341021416794E-2</c:v>
                </c:pt>
                <c:pt idx="5985">
                  <c:v>0.12919633774160699</c:v>
                </c:pt>
                <c:pt idx="5986">
                  <c:v>6.2897526501766804E-2</c:v>
                </c:pt>
                <c:pt idx="5987">
                  <c:v>6.7137809187279199E-2</c:v>
                </c:pt>
                <c:pt idx="5988">
                  <c:v>0.30334190231362501</c:v>
                </c:pt>
                <c:pt idx="5989">
                  <c:v>0.15335868187579199</c:v>
                </c:pt>
                <c:pt idx="5990">
                  <c:v>0.16396761133603299</c:v>
                </c:pt>
                <c:pt idx="5991">
                  <c:v>0.25221238938053098</c:v>
                </c:pt>
                <c:pt idx="5992">
                  <c:v>0.29262672811059898</c:v>
                </c:pt>
                <c:pt idx="5993">
                  <c:v>0.60215053763440896</c:v>
                </c:pt>
                <c:pt idx="5994">
                  <c:v>0.23929961089494201</c:v>
                </c:pt>
                <c:pt idx="5995">
                  <c:v>0.54918032786885196</c:v>
                </c:pt>
                <c:pt idx="5996">
                  <c:v>0.22727272727272699</c:v>
                </c:pt>
                <c:pt idx="5997">
                  <c:v>0.32380952380952399</c:v>
                </c:pt>
                <c:pt idx="5998">
                  <c:v>0.106224066390042</c:v>
                </c:pt>
                <c:pt idx="5999">
                  <c:v>0.34710743801652899</c:v>
                </c:pt>
                <c:pt idx="6000">
                  <c:v>0.42514970059880203</c:v>
                </c:pt>
                <c:pt idx="6001">
                  <c:v>0.38983050847457601</c:v>
                </c:pt>
                <c:pt idx="6002">
                  <c:v>0.34730538922155701</c:v>
                </c:pt>
                <c:pt idx="6003">
                  <c:v>0.28301886792452802</c:v>
                </c:pt>
                <c:pt idx="6004">
                  <c:v>2.7397260273972601E-2</c:v>
                </c:pt>
                <c:pt idx="6005">
                  <c:v>0.218597063621533</c:v>
                </c:pt>
                <c:pt idx="6006">
                  <c:v>0.15030060120240499</c:v>
                </c:pt>
                <c:pt idx="6007">
                  <c:v>1.4492753623188401E-2</c:v>
                </c:pt>
                <c:pt idx="6008">
                  <c:v>9.9489795918367305E-2</c:v>
                </c:pt>
                <c:pt idx="6009">
                  <c:v>0.125</c:v>
                </c:pt>
                <c:pt idx="6010">
                  <c:v>8.9686098654708599E-2</c:v>
                </c:pt>
                <c:pt idx="6011">
                  <c:v>9.3220338983050904E-2</c:v>
                </c:pt>
                <c:pt idx="6012">
                  <c:v>0.13530797711208301</c:v>
                </c:pt>
                <c:pt idx="6013">
                  <c:v>0.14734060125536799</c:v>
                </c:pt>
                <c:pt idx="6014">
                  <c:v>0.145994832041344</c:v>
                </c:pt>
                <c:pt idx="6015">
                  <c:v>0.18891170431211499</c:v>
                </c:pt>
                <c:pt idx="6016">
                  <c:v>0.259203036053131</c:v>
                </c:pt>
                <c:pt idx="6017">
                  <c:v>0.16673792218896999</c:v>
                </c:pt>
                <c:pt idx="6018">
                  <c:v>5.8323895809739498E-2</c:v>
                </c:pt>
                <c:pt idx="6019">
                  <c:v>0.12517814726840801</c:v>
                </c:pt>
                <c:pt idx="6020">
                  <c:v>8.8337182448036802E-2</c:v>
                </c:pt>
                <c:pt idx="6021">
                  <c:v>0.394012554321584</c:v>
                </c:pt>
                <c:pt idx="6022">
                  <c:v>0.199052132701422</c:v>
                </c:pt>
                <c:pt idx="6023">
                  <c:v>0.40197461212976099</c:v>
                </c:pt>
                <c:pt idx="6024">
                  <c:v>0.19129979035639499</c:v>
                </c:pt>
                <c:pt idx="6025">
                  <c:v>0.19241744802282901</c:v>
                </c:pt>
                <c:pt idx="6026">
                  <c:v>0.321150855365475</c:v>
                </c:pt>
                <c:pt idx="6027">
                  <c:v>0.107444777747477</c:v>
                </c:pt>
                <c:pt idx="6028">
                  <c:v>8.5197018104366404E-2</c:v>
                </c:pt>
                <c:pt idx="6029">
                  <c:v>8.6548767416934499E-2</c:v>
                </c:pt>
                <c:pt idx="6030">
                  <c:v>7.1253822629969404E-2</c:v>
                </c:pt>
                <c:pt idx="6031">
                  <c:v>8.1603639465453501E-2</c:v>
                </c:pt>
                <c:pt idx="6032">
                  <c:v>6.8542769573697399E-2</c:v>
                </c:pt>
                <c:pt idx="6033">
                  <c:v>0.22622205380826099</c:v>
                </c:pt>
                <c:pt idx="6034">
                  <c:v>0.19621848739495801</c:v>
                </c:pt>
                <c:pt idx="6035">
                  <c:v>0.16435924742634</c:v>
                </c:pt>
                <c:pt idx="6036">
                  <c:v>0.27178670911261499</c:v>
                </c:pt>
                <c:pt idx="6037">
                  <c:v>0.28485052065838101</c:v>
                </c:pt>
                <c:pt idx="6038">
                  <c:v>0.31220657276995301</c:v>
                </c:pt>
                <c:pt idx="6039">
                  <c:v>0.12219959266802401</c:v>
                </c:pt>
                <c:pt idx="6040">
                  <c:v>0.137856923549278</c:v>
                </c:pt>
                <c:pt idx="6041">
                  <c:v>0.100320170757737</c:v>
                </c:pt>
                <c:pt idx="6042">
                  <c:v>0.10261237938338399</c:v>
                </c:pt>
                <c:pt idx="6043">
                  <c:v>8.1662735849056603E-2</c:v>
                </c:pt>
                <c:pt idx="6044">
                  <c:v>3.8015762633286897E-2</c:v>
                </c:pt>
                <c:pt idx="6045">
                  <c:v>0.136129032258065</c:v>
                </c:pt>
                <c:pt idx="6046">
                  <c:v>0.152991452991453</c:v>
                </c:pt>
                <c:pt idx="6047">
                  <c:v>0.16626997619857201</c:v>
                </c:pt>
                <c:pt idx="6048">
                  <c:v>0.23988226637233301</c:v>
                </c:pt>
                <c:pt idx="6049">
                  <c:v>0.207774798927614</c:v>
                </c:pt>
                <c:pt idx="6050">
                  <c:v>0.17899999999999999</c:v>
                </c:pt>
                <c:pt idx="6051">
                  <c:v>8.4741288278774904E-2</c:v>
                </c:pt>
                <c:pt idx="6052">
                  <c:v>0.109433085501859</c:v>
                </c:pt>
                <c:pt idx="6053">
                  <c:v>0.11179720506987301</c:v>
                </c:pt>
                <c:pt idx="6054">
                  <c:v>0.19617052023121401</c:v>
                </c:pt>
                <c:pt idx="6055">
                  <c:v>0.21028849496002799</c:v>
                </c:pt>
                <c:pt idx="6056">
                  <c:v>0.21051060017915799</c:v>
                </c:pt>
                <c:pt idx="6057">
                  <c:v>0.174688440051568</c:v>
                </c:pt>
                <c:pt idx="6058">
                  <c:v>0.15156332803391601</c:v>
                </c:pt>
                <c:pt idx="6059">
                  <c:v>0.18097876269621399</c:v>
                </c:pt>
                <c:pt idx="6060">
                  <c:v>0.244397759103642</c:v>
                </c:pt>
                <c:pt idx="6061">
                  <c:v>0.38269550748752101</c:v>
                </c:pt>
                <c:pt idx="6062">
                  <c:v>0.31856955380577501</c:v>
                </c:pt>
                <c:pt idx="6063">
                  <c:v>0.105285412262157</c:v>
                </c:pt>
                <c:pt idx="6064">
                  <c:v>9.5817490494296706E-2</c:v>
                </c:pt>
                <c:pt idx="6065">
                  <c:v>0.34528076463560398</c:v>
                </c:pt>
                <c:pt idx="6066">
                  <c:v>0.25337186897880598</c:v>
                </c:pt>
                <c:pt idx="6067">
                  <c:v>0.21861032100772099</c:v>
                </c:pt>
                <c:pt idx="6068">
                  <c:v>0.27272727272727298</c:v>
                </c:pt>
                <c:pt idx="6069">
                  <c:v>0.15794527124339899</c:v>
                </c:pt>
                <c:pt idx="6070">
                  <c:v>0.179179179179179</c:v>
                </c:pt>
                <c:pt idx="6071">
                  <c:v>6.7125645438898401E-2</c:v>
                </c:pt>
                <c:pt idx="6072">
                  <c:v>0.155487804878049</c:v>
                </c:pt>
                <c:pt idx="6073">
                  <c:v>0.12977099236641201</c:v>
                </c:pt>
                <c:pt idx="6074">
                  <c:v>0.13232023721274999</c:v>
                </c:pt>
                <c:pt idx="6075">
                  <c:v>0.31356993736951999</c:v>
                </c:pt>
                <c:pt idx="6076">
                  <c:v>0.34245980008691901</c:v>
                </c:pt>
                <c:pt idx="6077">
                  <c:v>0.34718269778030802</c:v>
                </c:pt>
                <c:pt idx="6078">
                  <c:v>0.29302141157811301</c:v>
                </c:pt>
                <c:pt idx="6079">
                  <c:v>0.37719915552427902</c:v>
                </c:pt>
                <c:pt idx="6080">
                  <c:v>0.200298953662183</c:v>
                </c:pt>
                <c:pt idx="6081">
                  <c:v>0.29026651216686</c:v>
                </c:pt>
                <c:pt idx="6082">
                  <c:v>0.20953237410071901</c:v>
                </c:pt>
                <c:pt idx="6083">
                  <c:v>0.42786069651741299</c:v>
                </c:pt>
                <c:pt idx="6084">
                  <c:v>0.37241379310344902</c:v>
                </c:pt>
                <c:pt idx="6085">
                  <c:v>0.36571094207138699</c:v>
                </c:pt>
                <c:pt idx="6086">
                  <c:v>0.29537953795379601</c:v>
                </c:pt>
                <c:pt idx="6087">
                  <c:v>0.29884318766066797</c:v>
                </c:pt>
                <c:pt idx="6088">
                  <c:v>0.218371837183718</c:v>
                </c:pt>
                <c:pt idx="6089">
                  <c:v>0.24101355332940499</c:v>
                </c:pt>
                <c:pt idx="6090">
                  <c:v>0.109062170706006</c:v>
                </c:pt>
                <c:pt idx="6091">
                  <c:v>0.14342728860064799</c:v>
                </c:pt>
                <c:pt idx="6092">
                  <c:v>0.15585262471470501</c:v>
                </c:pt>
                <c:pt idx="6093">
                  <c:v>0.24070857936783599</c:v>
                </c:pt>
                <c:pt idx="6094">
                  <c:v>0.34686734336716801</c:v>
                </c:pt>
                <c:pt idx="6095">
                  <c:v>0.26951566951567002</c:v>
                </c:pt>
                <c:pt idx="6096">
                  <c:v>0.25376884422110602</c:v>
                </c:pt>
                <c:pt idx="6097">
                  <c:v>0.29741807348560101</c:v>
                </c:pt>
                <c:pt idx="6098">
                  <c:v>0.208229079788713</c:v>
                </c:pt>
                <c:pt idx="6099">
                  <c:v>0.183222958057395</c:v>
                </c:pt>
                <c:pt idx="6100">
                  <c:v>0.18470948012232399</c:v>
                </c:pt>
                <c:pt idx="6101">
                  <c:v>0.14818972775750799</c:v>
                </c:pt>
                <c:pt idx="6102">
                  <c:v>0.38684603886397601</c:v>
                </c:pt>
                <c:pt idx="6103">
                  <c:v>0.30859691808596901</c:v>
                </c:pt>
                <c:pt idx="6104">
                  <c:v>0.26703372333103897</c:v>
                </c:pt>
                <c:pt idx="6105">
                  <c:v>0.16574585635359099</c:v>
                </c:pt>
                <c:pt idx="6106">
                  <c:v>0.19152854511970499</c:v>
                </c:pt>
                <c:pt idx="6107">
                  <c:v>6.1904761904761997E-2</c:v>
                </c:pt>
                <c:pt idx="6108">
                  <c:v>0.25717633274751001</c:v>
                </c:pt>
                <c:pt idx="6109">
                  <c:v>0.20541516245487401</c:v>
                </c:pt>
                <c:pt idx="6110">
                  <c:v>0.211316706891928</c:v>
                </c:pt>
                <c:pt idx="6111">
                  <c:v>0.32308291163877001</c:v>
                </c:pt>
                <c:pt idx="6112">
                  <c:v>0.112176414189837</c:v>
                </c:pt>
                <c:pt idx="6113">
                  <c:v>0.14206484641638201</c:v>
                </c:pt>
                <c:pt idx="6114">
                  <c:v>0.421472937000887</c:v>
                </c:pt>
                <c:pt idx="6115">
                  <c:v>0.33851569375183299</c:v>
                </c:pt>
                <c:pt idx="6116">
                  <c:v>0.26894929430214298</c:v>
                </c:pt>
                <c:pt idx="6117">
                  <c:v>0.131603922809237</c:v>
                </c:pt>
                <c:pt idx="6118">
                  <c:v>7.8063241106719305E-2</c:v>
                </c:pt>
                <c:pt idx="6119">
                  <c:v>0.105915144007433</c:v>
                </c:pt>
                <c:pt idx="6120">
                  <c:v>0.28415300546448102</c:v>
                </c:pt>
                <c:pt idx="6121">
                  <c:v>0.17473188595344</c:v>
                </c:pt>
                <c:pt idx="6122">
                  <c:v>0.137290322580645</c:v>
                </c:pt>
                <c:pt idx="6123">
                  <c:v>0.29614093959731602</c:v>
                </c:pt>
                <c:pt idx="6124">
                  <c:v>0.204248975027954</c:v>
                </c:pt>
                <c:pt idx="6125">
                  <c:v>0.16354556803994999</c:v>
                </c:pt>
                <c:pt idx="6126">
                  <c:v>9.4847475006408499E-2</c:v>
                </c:pt>
                <c:pt idx="6127">
                  <c:v>9.8891730605285499E-2</c:v>
                </c:pt>
                <c:pt idx="6128">
                  <c:v>0.138130135465245</c:v>
                </c:pt>
                <c:pt idx="6129">
                  <c:v>0.28650519031141902</c:v>
                </c:pt>
                <c:pt idx="6130">
                  <c:v>0.31022443890274298</c:v>
                </c:pt>
                <c:pt idx="6131">
                  <c:v>0.29977997799779998</c:v>
                </c:pt>
                <c:pt idx="6132">
                  <c:v>0.18887555022008801</c:v>
                </c:pt>
                <c:pt idx="6133">
                  <c:v>0.223817118553961</c:v>
                </c:pt>
                <c:pt idx="6134">
                  <c:v>0.33653230966090902</c:v>
                </c:pt>
                <c:pt idx="6135">
                  <c:v>0.13762410133515901</c:v>
                </c:pt>
                <c:pt idx="6136">
                  <c:v>9.4800000000000204E-2</c:v>
                </c:pt>
                <c:pt idx="6137">
                  <c:v>7.4384007438400804E-2</c:v>
                </c:pt>
                <c:pt idx="6138">
                  <c:v>0.14550833781603001</c:v>
                </c:pt>
                <c:pt idx="6139">
                  <c:v>6.2055335968379297E-2</c:v>
                </c:pt>
                <c:pt idx="6140">
                  <c:v>8.1697612732095498E-2</c:v>
                </c:pt>
                <c:pt idx="6141">
                  <c:v>0.27057132590729399</c:v>
                </c:pt>
                <c:pt idx="6142">
                  <c:v>0.185598377281947</c:v>
                </c:pt>
                <c:pt idx="6143">
                  <c:v>0.24656381486675999</c:v>
                </c:pt>
                <c:pt idx="6144">
                  <c:v>0.210312862108922</c:v>
                </c:pt>
                <c:pt idx="6145">
                  <c:v>0.34051571882727</c:v>
                </c:pt>
                <c:pt idx="6146">
                  <c:v>0.24522613065326601</c:v>
                </c:pt>
                <c:pt idx="6147">
                  <c:v>0.320945945945946</c:v>
                </c:pt>
                <c:pt idx="6148">
                  <c:v>0.15835777126099701</c:v>
                </c:pt>
                <c:pt idx="6149">
                  <c:v>0.22962962962962999</c:v>
                </c:pt>
                <c:pt idx="6150">
                  <c:v>0.20264650283553901</c:v>
                </c:pt>
                <c:pt idx="6151">
                  <c:v>0.25907258064516098</c:v>
                </c:pt>
                <c:pt idx="6152">
                  <c:v>0.14878048780487799</c:v>
                </c:pt>
                <c:pt idx="6153">
                  <c:v>6.2165963431786202E-2</c:v>
                </c:pt>
                <c:pt idx="6154">
                  <c:v>7.4438202247190902E-2</c:v>
                </c:pt>
                <c:pt idx="6155">
                  <c:v>5.1974012993503203E-2</c:v>
                </c:pt>
                <c:pt idx="6156">
                  <c:v>0.22821715817694399</c:v>
                </c:pt>
                <c:pt idx="6157">
                  <c:v>0.18799272286234101</c:v>
                </c:pt>
                <c:pt idx="6158">
                  <c:v>0.20331950207468899</c:v>
                </c:pt>
                <c:pt idx="6159">
                  <c:v>0.41666666666666702</c:v>
                </c:pt>
                <c:pt idx="6160">
                  <c:v>0.26669905270828298</c:v>
                </c:pt>
                <c:pt idx="6161">
                  <c:v>0.329366765830854</c:v>
                </c:pt>
                <c:pt idx="6162">
                  <c:v>0.12389174055063</c:v>
                </c:pt>
                <c:pt idx="6163">
                  <c:v>0.102079395085066</c:v>
                </c:pt>
                <c:pt idx="6164">
                  <c:v>6.4795321637426795E-2</c:v>
                </c:pt>
                <c:pt idx="6165">
                  <c:v>0.234555984555985</c:v>
                </c:pt>
                <c:pt idx="6166">
                  <c:v>0.30323989807062302</c:v>
                </c:pt>
                <c:pt idx="6167">
                  <c:v>0.30530325227072902</c:v>
                </c:pt>
                <c:pt idx="6168">
                  <c:v>0.112393261020078</c:v>
                </c:pt>
                <c:pt idx="6169">
                  <c:v>6.7519333729922595E-2</c:v>
                </c:pt>
                <c:pt idx="6170">
                  <c:v>6.6767830045523405E-2</c:v>
                </c:pt>
                <c:pt idx="6171">
                  <c:v>0.228805834092981</c:v>
                </c:pt>
                <c:pt idx="6172">
                  <c:v>0.30712711241733998</c:v>
                </c:pt>
                <c:pt idx="6173">
                  <c:v>0.112648981161092</c:v>
                </c:pt>
                <c:pt idx="6174">
                  <c:v>0.17318868655559899</c:v>
                </c:pt>
                <c:pt idx="6175">
                  <c:v>0.30133657351154303</c:v>
                </c:pt>
                <c:pt idx="6176">
                  <c:v>0.17504898758981099</c:v>
                </c:pt>
                <c:pt idx="6177">
                  <c:v>0.10589519650654999</c:v>
                </c:pt>
                <c:pt idx="6178">
                  <c:v>0.210211591536338</c:v>
                </c:pt>
                <c:pt idx="6179">
                  <c:v>0.140151515151515</c:v>
                </c:pt>
                <c:pt idx="6180">
                  <c:v>0.215360501567398</c:v>
                </c:pt>
                <c:pt idx="6181">
                  <c:v>0.24078014184397201</c:v>
                </c:pt>
                <c:pt idx="6182">
                  <c:v>0.20971563981042701</c:v>
                </c:pt>
                <c:pt idx="6183">
                  <c:v>0.296446243814665</c:v>
                </c:pt>
                <c:pt idx="6184">
                  <c:v>0.35419198055893097</c:v>
                </c:pt>
                <c:pt idx="6185">
                  <c:v>0.19295634920634999</c:v>
                </c:pt>
                <c:pt idx="6186">
                  <c:v>0.17727930535455899</c:v>
                </c:pt>
                <c:pt idx="6187">
                  <c:v>0.200934579439253</c:v>
                </c:pt>
                <c:pt idx="6188">
                  <c:v>0.31075697211155401</c:v>
                </c:pt>
                <c:pt idx="6189">
                  <c:v>0.119649805447471</c:v>
                </c:pt>
                <c:pt idx="6190">
                  <c:v>8.4766584766584593E-2</c:v>
                </c:pt>
                <c:pt idx="6191">
                  <c:v>0.17806631115232999</c:v>
                </c:pt>
                <c:pt idx="6192">
                  <c:v>0.292749658002736</c:v>
                </c:pt>
                <c:pt idx="6193">
                  <c:v>0.31324544883867</c:v>
                </c:pt>
                <c:pt idx="6194">
                  <c:v>0.247949831162567</c:v>
                </c:pt>
                <c:pt idx="6195">
                  <c:v>0.19047619047618999</c:v>
                </c:pt>
                <c:pt idx="6196">
                  <c:v>0.149781113195747</c:v>
                </c:pt>
                <c:pt idx="6197">
                  <c:v>0.26145552560646901</c:v>
                </c:pt>
                <c:pt idx="6198">
                  <c:v>0.35930735930736002</c:v>
                </c:pt>
                <c:pt idx="6199">
                  <c:v>0.341998844598498</c:v>
                </c:pt>
                <c:pt idx="6200">
                  <c:v>0.29864451246174101</c:v>
                </c:pt>
                <c:pt idx="6201">
                  <c:v>0.33574244415243099</c:v>
                </c:pt>
                <c:pt idx="6202">
                  <c:v>0.280122324159022</c:v>
                </c:pt>
                <c:pt idx="6203">
                  <c:v>0.33040678958150399</c:v>
                </c:pt>
                <c:pt idx="6204">
                  <c:v>0.26892792247122999</c:v>
                </c:pt>
                <c:pt idx="6205">
                  <c:v>0.13542550183771601</c:v>
                </c:pt>
                <c:pt idx="6206">
                  <c:v>0.20491999044661999</c:v>
                </c:pt>
                <c:pt idx="6207">
                  <c:v>0.205968402574605</c:v>
                </c:pt>
                <c:pt idx="6208">
                  <c:v>0.22448979591836701</c:v>
                </c:pt>
                <c:pt idx="6209">
                  <c:v>0.23011844331641301</c:v>
                </c:pt>
                <c:pt idx="6210">
                  <c:v>0.169221144823272</c:v>
                </c:pt>
                <c:pt idx="6211">
                  <c:v>0.112915699922661</c:v>
                </c:pt>
                <c:pt idx="6212">
                  <c:v>9.0241796200345406E-2</c:v>
                </c:pt>
                <c:pt idx="6213">
                  <c:v>0.29877474081055599</c:v>
                </c:pt>
                <c:pt idx="6214">
                  <c:v>0.33521126760563402</c:v>
                </c:pt>
                <c:pt idx="6215">
                  <c:v>0.32659102121361699</c:v>
                </c:pt>
                <c:pt idx="6216">
                  <c:v>0.12528473804100199</c:v>
                </c:pt>
                <c:pt idx="6217">
                  <c:v>0.105241264559068</c:v>
                </c:pt>
                <c:pt idx="6218">
                  <c:v>6.5470643056849895E-2</c:v>
                </c:pt>
                <c:pt idx="6219">
                  <c:v>0.12821576763485501</c:v>
                </c:pt>
                <c:pt idx="6220">
                  <c:v>0.134855403348554</c:v>
                </c:pt>
                <c:pt idx="6221">
                  <c:v>0.132908511606737</c:v>
                </c:pt>
                <c:pt idx="6222">
                  <c:v>0.186489980607628</c:v>
                </c:pt>
                <c:pt idx="6223">
                  <c:v>0.25931401537551702</c:v>
                </c:pt>
                <c:pt idx="6224">
                  <c:v>0.17868589743589799</c:v>
                </c:pt>
                <c:pt idx="6225">
                  <c:v>6.8872017353579201E-2</c:v>
                </c:pt>
                <c:pt idx="6226">
                  <c:v>8.6594504579517201E-2</c:v>
                </c:pt>
                <c:pt idx="6227">
                  <c:v>5.8658236740428603E-2</c:v>
                </c:pt>
                <c:pt idx="6228">
                  <c:v>0.247639354249162</c:v>
                </c:pt>
                <c:pt idx="6229">
                  <c:v>0.16558925907508701</c:v>
                </c:pt>
                <c:pt idx="6230">
                  <c:v>0.17123824451410699</c:v>
                </c:pt>
                <c:pt idx="6231">
                  <c:v>0.24761904761904699</c:v>
                </c:pt>
                <c:pt idx="6232">
                  <c:v>0.20121422376409401</c:v>
                </c:pt>
                <c:pt idx="6233">
                  <c:v>0.22086117297698599</c:v>
                </c:pt>
                <c:pt idx="6234">
                  <c:v>0.129272567922875</c:v>
                </c:pt>
                <c:pt idx="6235">
                  <c:v>0.127738927738928</c:v>
                </c:pt>
                <c:pt idx="6236">
                  <c:v>7.77239709443098E-2</c:v>
                </c:pt>
                <c:pt idx="6237">
                  <c:v>0.182932932932933</c:v>
                </c:pt>
                <c:pt idx="6238">
                  <c:v>0.11289288005131499</c:v>
                </c:pt>
                <c:pt idx="6239">
                  <c:v>0.32701222081753101</c:v>
                </c:pt>
                <c:pt idx="6240">
                  <c:v>0.33261802575107302</c:v>
                </c:pt>
                <c:pt idx="6241">
                  <c:v>0.35316265060240998</c:v>
                </c:pt>
                <c:pt idx="6242">
                  <c:v>0.25745062836624799</c:v>
                </c:pt>
                <c:pt idx="6243">
                  <c:v>0.13352941176470601</c:v>
                </c:pt>
                <c:pt idx="6244">
                  <c:v>0.35873983739837401</c:v>
                </c:pt>
                <c:pt idx="6245">
                  <c:v>0.26074498567335302</c:v>
                </c:pt>
                <c:pt idx="6246">
                  <c:v>7.7462887989203796E-2</c:v>
                </c:pt>
                <c:pt idx="6247">
                  <c:v>9.8214285714285796E-2</c:v>
                </c:pt>
                <c:pt idx="6248">
                  <c:v>0.15705128205128199</c:v>
                </c:pt>
                <c:pt idx="6249">
                  <c:v>0.17366579177602801</c:v>
                </c:pt>
                <c:pt idx="6250">
                  <c:v>0.230769230769231</c:v>
                </c:pt>
                <c:pt idx="6251">
                  <c:v>0.34333120612635698</c:v>
                </c:pt>
                <c:pt idx="6252">
                  <c:v>0.124337065409546</c:v>
                </c:pt>
                <c:pt idx="6253">
                  <c:v>8.6642599277978294E-2</c:v>
                </c:pt>
                <c:pt idx="6254">
                  <c:v>0.117442668519806</c:v>
                </c:pt>
                <c:pt idx="6255">
                  <c:v>0.14000830909846301</c:v>
                </c:pt>
                <c:pt idx="6256">
                  <c:v>0.25824964131994299</c:v>
                </c:pt>
                <c:pt idx="6257">
                  <c:v>0.320485744456178</c:v>
                </c:pt>
                <c:pt idx="6258">
                  <c:v>0.26111283804787</c:v>
                </c:pt>
                <c:pt idx="6259">
                  <c:v>9.7572584483579305E-2</c:v>
                </c:pt>
                <c:pt idx="6260">
                  <c:v>0.31032002876663001</c:v>
                </c:pt>
                <c:pt idx="6261">
                  <c:v>0.111638954869359</c:v>
                </c:pt>
                <c:pt idx="6262">
                  <c:v>0.14432485322896299</c:v>
                </c:pt>
                <c:pt idx="6263">
                  <c:v>0.10753003222971</c:v>
                </c:pt>
                <c:pt idx="6264">
                  <c:v>9.84866682680757E-2</c:v>
                </c:pt>
                <c:pt idx="6265">
                  <c:v>2.3942537909018399E-2</c:v>
                </c:pt>
                <c:pt idx="6266">
                  <c:v>5.7335041639974403E-2</c:v>
                </c:pt>
                <c:pt idx="6267">
                  <c:v>0.22337992376111801</c:v>
                </c:pt>
                <c:pt idx="6268">
                  <c:v>0.15158777711204299</c:v>
                </c:pt>
                <c:pt idx="6269">
                  <c:v>0.26849315068493201</c:v>
                </c:pt>
                <c:pt idx="6270">
                  <c:v>0.29937413073713498</c:v>
                </c:pt>
                <c:pt idx="6271">
                  <c:v>0.20249376558603499</c:v>
                </c:pt>
                <c:pt idx="6272">
                  <c:v>0.235696293630802</c:v>
                </c:pt>
                <c:pt idx="6273">
                  <c:v>0.30583657587548702</c:v>
                </c:pt>
                <c:pt idx="6274">
                  <c:v>0.15168860904407599</c:v>
                </c:pt>
                <c:pt idx="6275">
                  <c:v>0.224634023220596</c:v>
                </c:pt>
                <c:pt idx="6276">
                  <c:v>0.151793160967473</c:v>
                </c:pt>
                <c:pt idx="6277">
                  <c:v>0.14214711729622301</c:v>
                </c:pt>
                <c:pt idx="6278">
                  <c:v>0.182320441988951</c:v>
                </c:pt>
                <c:pt idx="6279">
                  <c:v>0.125805066552168</c:v>
                </c:pt>
                <c:pt idx="6280">
                  <c:v>0.151433691756272</c:v>
                </c:pt>
                <c:pt idx="6281">
                  <c:v>0.10274914089347099</c:v>
                </c:pt>
                <c:pt idx="6282">
                  <c:v>0.15853940374393299</c:v>
                </c:pt>
                <c:pt idx="6283">
                  <c:v>0.13211466555878701</c:v>
                </c:pt>
                <c:pt idx="6284">
                  <c:v>0.15156332803391601</c:v>
                </c:pt>
                <c:pt idx="6285">
                  <c:v>0.19301919720767899</c:v>
                </c:pt>
                <c:pt idx="6286">
                  <c:v>0.26202812731310199</c:v>
                </c:pt>
                <c:pt idx="6287">
                  <c:v>0.213417379558758</c:v>
                </c:pt>
                <c:pt idx="6288">
                  <c:v>0.186826347305389</c:v>
                </c:pt>
                <c:pt idx="6289">
                  <c:v>0.19363538295577101</c:v>
                </c:pt>
                <c:pt idx="6290">
                  <c:v>0.19232339730502299</c:v>
                </c:pt>
                <c:pt idx="6291">
                  <c:v>0.131126257708536</c:v>
                </c:pt>
                <c:pt idx="6292">
                  <c:v>0.15461672473867599</c:v>
                </c:pt>
                <c:pt idx="6293">
                  <c:v>0.16961414790996801</c:v>
                </c:pt>
                <c:pt idx="6294">
                  <c:v>0.151228733459357</c:v>
                </c:pt>
                <c:pt idx="6295">
                  <c:v>0.10904071773637</c:v>
                </c:pt>
                <c:pt idx="6296">
                  <c:v>0.228344136711844</c:v>
                </c:pt>
                <c:pt idx="6297">
                  <c:v>0.320169252468265</c:v>
                </c:pt>
                <c:pt idx="6298">
                  <c:v>0.38236828377673499</c:v>
                </c:pt>
                <c:pt idx="6299">
                  <c:v>0.36685552407932098</c:v>
                </c:pt>
                <c:pt idx="6300">
                  <c:v>0.30184921763869099</c:v>
                </c:pt>
                <c:pt idx="6301">
                  <c:v>0.199091597274792</c:v>
                </c:pt>
                <c:pt idx="6302">
                  <c:v>0.27184014869888501</c:v>
                </c:pt>
                <c:pt idx="6303">
                  <c:v>0.194620253164557</c:v>
                </c:pt>
                <c:pt idx="6304">
                  <c:v>0.170844327176781</c:v>
                </c:pt>
                <c:pt idx="6305">
                  <c:v>0.27936647602287701</c:v>
                </c:pt>
                <c:pt idx="6306">
                  <c:v>0.225957049486461</c:v>
                </c:pt>
                <c:pt idx="6307">
                  <c:v>0.207621082621083</c:v>
                </c:pt>
                <c:pt idx="6308">
                  <c:v>0.17664281067013701</c:v>
                </c:pt>
                <c:pt idx="6309">
                  <c:v>0.33434928375495299</c:v>
                </c:pt>
                <c:pt idx="6310">
                  <c:v>0.31308900523560201</c:v>
                </c:pt>
                <c:pt idx="6311">
                  <c:v>0.24763406940063101</c:v>
                </c:pt>
                <c:pt idx="6312">
                  <c:v>0.13481424741478401</c:v>
                </c:pt>
                <c:pt idx="6313">
                  <c:v>0.137892376681614</c:v>
                </c:pt>
                <c:pt idx="6314">
                  <c:v>9.2162798520013606E-2</c:v>
                </c:pt>
                <c:pt idx="6315">
                  <c:v>0.19537190082644701</c:v>
                </c:pt>
                <c:pt idx="6316">
                  <c:v>0.13126079447323</c:v>
                </c:pt>
                <c:pt idx="6317">
                  <c:v>0.105462040535898</c:v>
                </c:pt>
                <c:pt idx="6318">
                  <c:v>0.28049816020379298</c:v>
                </c:pt>
                <c:pt idx="6319">
                  <c:v>0.15782664941785299</c:v>
                </c:pt>
                <c:pt idx="6320">
                  <c:v>0.25765907305577401</c:v>
                </c:pt>
                <c:pt idx="6321">
                  <c:v>0.152864044168392</c:v>
                </c:pt>
                <c:pt idx="6322">
                  <c:v>6.77888989990902E-2</c:v>
                </c:pt>
                <c:pt idx="6323">
                  <c:v>0.13492889351370099</c:v>
                </c:pt>
                <c:pt idx="6324">
                  <c:v>0.27439239168721402</c:v>
                </c:pt>
                <c:pt idx="6325">
                  <c:v>0.21843367075119899</c:v>
                </c:pt>
                <c:pt idx="6326">
                  <c:v>0.24467054263565899</c:v>
                </c:pt>
                <c:pt idx="6327">
                  <c:v>0.15245327102803699</c:v>
                </c:pt>
                <c:pt idx="6328">
                  <c:v>0.137753076617705</c:v>
                </c:pt>
                <c:pt idx="6329">
                  <c:v>0.15682967959527799</c:v>
                </c:pt>
                <c:pt idx="6330">
                  <c:v>0.35284872298624798</c:v>
                </c:pt>
                <c:pt idx="6331">
                  <c:v>0.34907352062163799</c:v>
                </c:pt>
                <c:pt idx="6332">
                  <c:v>0.257176679490974</c:v>
                </c:pt>
                <c:pt idx="6333">
                  <c:v>7.4832009773976693E-2</c:v>
                </c:pt>
                <c:pt idx="6334">
                  <c:v>7.5394803871625102E-2</c:v>
                </c:pt>
                <c:pt idx="6335">
                  <c:v>9.82849604221636E-2</c:v>
                </c:pt>
                <c:pt idx="6336">
                  <c:v>0.25797239409804901</c:v>
                </c:pt>
                <c:pt idx="6337">
                  <c:v>0.20709035884133201</c:v>
                </c:pt>
                <c:pt idx="6338">
                  <c:v>0.15712545676004899</c:v>
                </c:pt>
                <c:pt idx="6339">
                  <c:v>0.20006464124111201</c:v>
                </c:pt>
                <c:pt idx="6340">
                  <c:v>0.25206124852768003</c:v>
                </c:pt>
                <c:pt idx="6341">
                  <c:v>0.211827435773146</c:v>
                </c:pt>
                <c:pt idx="6342">
                  <c:v>0.28885586924219903</c:v>
                </c:pt>
                <c:pt idx="6343">
                  <c:v>0.29856714428523801</c:v>
                </c:pt>
                <c:pt idx="6344">
                  <c:v>0.16078574026918899</c:v>
                </c:pt>
                <c:pt idx="6345">
                  <c:v>0.16360376512774599</c:v>
                </c:pt>
                <c:pt idx="6346">
                  <c:v>0.15942622950819699</c:v>
                </c:pt>
                <c:pt idx="6347">
                  <c:v>0.16064981949458501</c:v>
                </c:pt>
                <c:pt idx="6348">
                  <c:v>0.10290763968073</c:v>
                </c:pt>
                <c:pt idx="6349">
                  <c:v>0.155275381552754</c:v>
                </c:pt>
                <c:pt idx="6350">
                  <c:v>0.136658694909464</c:v>
                </c:pt>
                <c:pt idx="6351">
                  <c:v>5.8892128279883299E-2</c:v>
                </c:pt>
                <c:pt idx="6352">
                  <c:v>6.6745005875440702E-2</c:v>
                </c:pt>
                <c:pt idx="6353">
                  <c:v>8.1867145421903098E-2</c:v>
                </c:pt>
                <c:pt idx="6354">
                  <c:v>0.24777517564402801</c:v>
                </c:pt>
                <c:pt idx="6355">
                  <c:v>0.27378759975445099</c:v>
                </c:pt>
                <c:pt idx="6356">
                  <c:v>0.39475908706677898</c:v>
                </c:pt>
                <c:pt idx="6357">
                  <c:v>0.15104166666666699</c:v>
                </c:pt>
                <c:pt idx="6358">
                  <c:v>0.27543129089827501</c:v>
                </c:pt>
                <c:pt idx="6359">
                  <c:v>0.140944326990839</c:v>
                </c:pt>
                <c:pt idx="6360">
                  <c:v>0.353388658367912</c:v>
                </c:pt>
                <c:pt idx="6361">
                  <c:v>0.32016460905349797</c:v>
                </c:pt>
                <c:pt idx="6362">
                  <c:v>0.23684210526315799</c:v>
                </c:pt>
                <c:pt idx="6363">
                  <c:v>0.14294403892943999</c:v>
                </c:pt>
                <c:pt idx="6364">
                  <c:v>0.14015618577887401</c:v>
                </c:pt>
                <c:pt idx="6365">
                  <c:v>0.17453046266605601</c:v>
                </c:pt>
                <c:pt idx="6366">
                  <c:v>0.13222297756628201</c:v>
                </c:pt>
                <c:pt idx="6367">
                  <c:v>0.182184978274364</c:v>
                </c:pt>
                <c:pt idx="6368">
                  <c:v>0.110011641443539</c:v>
                </c:pt>
                <c:pt idx="6369">
                  <c:v>0.30206957287538599</c:v>
                </c:pt>
                <c:pt idx="6370">
                  <c:v>0.321303841676368</c:v>
                </c:pt>
                <c:pt idx="6371">
                  <c:v>0.19229065130704501</c:v>
                </c:pt>
                <c:pt idx="6372">
                  <c:v>9.6774193548387205E-2</c:v>
                </c:pt>
                <c:pt idx="6373">
                  <c:v>9.2841956059532105E-2</c:v>
                </c:pt>
                <c:pt idx="6374">
                  <c:v>0.15326732673267299</c:v>
                </c:pt>
                <c:pt idx="6375">
                  <c:v>0.24989228780698</c:v>
                </c:pt>
                <c:pt idx="6376">
                  <c:v>0.213746856663873</c:v>
                </c:pt>
                <c:pt idx="6377">
                  <c:v>0.13526868437306999</c:v>
                </c:pt>
                <c:pt idx="6378">
                  <c:v>0.20051413881748101</c:v>
                </c:pt>
                <c:pt idx="6379">
                  <c:v>0.175867768595041</c:v>
                </c:pt>
                <c:pt idx="6380">
                  <c:v>0.288213627992634</c:v>
                </c:pt>
                <c:pt idx="6381">
                  <c:v>0.16643598615916999</c:v>
                </c:pt>
                <c:pt idx="6382">
                  <c:v>0.29129005751848802</c:v>
                </c:pt>
                <c:pt idx="6383">
                  <c:v>0.21716101694915299</c:v>
                </c:pt>
                <c:pt idx="6384">
                  <c:v>0.15893536121672999</c:v>
                </c:pt>
                <c:pt idx="6385">
                  <c:v>0.14899211218229599</c:v>
                </c:pt>
                <c:pt idx="6386">
                  <c:v>3.70051635111876E-2</c:v>
                </c:pt>
                <c:pt idx="6387">
                  <c:v>0.16498447204969</c:v>
                </c:pt>
                <c:pt idx="6388">
                  <c:v>0.17612380250552701</c:v>
                </c:pt>
                <c:pt idx="6389">
                  <c:v>0.13779210314262699</c:v>
                </c:pt>
                <c:pt idx="6390">
                  <c:v>0.15010321439103499</c:v>
                </c:pt>
                <c:pt idx="6391">
                  <c:v>0.152167230249001</c:v>
                </c:pt>
                <c:pt idx="6392">
                  <c:v>0.132016632016632</c:v>
                </c:pt>
                <c:pt idx="6393">
                  <c:v>0.19207738369415001</c:v>
                </c:pt>
                <c:pt idx="6394">
                  <c:v>0.15916325602546599</c:v>
                </c:pt>
                <c:pt idx="6395">
                  <c:v>0.16414970453053199</c:v>
                </c:pt>
                <c:pt idx="6396">
                  <c:v>0.219322165952474</c:v>
                </c:pt>
                <c:pt idx="6397">
                  <c:v>0.23518041237113399</c:v>
                </c:pt>
                <c:pt idx="6398">
                  <c:v>9.2118730808597907E-2</c:v>
                </c:pt>
                <c:pt idx="6399">
                  <c:v>0.32398921832884098</c:v>
                </c:pt>
                <c:pt idx="6400">
                  <c:v>0.13721185510428099</c:v>
                </c:pt>
                <c:pt idx="6401">
                  <c:v>0.25173783515392301</c:v>
                </c:pt>
                <c:pt idx="6402">
                  <c:v>8.8281868566904301E-2</c:v>
                </c:pt>
                <c:pt idx="6403">
                  <c:v>0.14095744680851099</c:v>
                </c:pt>
                <c:pt idx="6404">
                  <c:v>4.3707973102785798E-2</c:v>
                </c:pt>
                <c:pt idx="6405">
                  <c:v>0.16077322017916101</c:v>
                </c:pt>
                <c:pt idx="6406">
                  <c:v>7.3182591782154E-2</c:v>
                </c:pt>
                <c:pt idx="6407">
                  <c:v>0.109278350515464</c:v>
                </c:pt>
                <c:pt idx="6408">
                  <c:v>7.1653543307086606E-2</c:v>
                </c:pt>
                <c:pt idx="6409">
                  <c:v>6.7734682405845903E-2</c:v>
                </c:pt>
                <c:pt idx="6410">
                  <c:v>6.5439672801635901E-2</c:v>
                </c:pt>
                <c:pt idx="6411">
                  <c:v>0.28988326848249102</c:v>
                </c:pt>
                <c:pt idx="6412">
                  <c:v>0.33187226048841501</c:v>
                </c:pt>
                <c:pt idx="6413">
                  <c:v>0.31490258030542401</c:v>
                </c:pt>
                <c:pt idx="6414">
                  <c:v>0.292670682730924</c:v>
                </c:pt>
                <c:pt idx="6415">
                  <c:v>0.31520444620881299</c:v>
                </c:pt>
                <c:pt idx="6416">
                  <c:v>0.158381502890173</c:v>
                </c:pt>
                <c:pt idx="6417">
                  <c:v>0.18559876780901</c:v>
                </c:pt>
                <c:pt idx="6418">
                  <c:v>0.18734939759036201</c:v>
                </c:pt>
                <c:pt idx="6419">
                  <c:v>0.123209169054441</c:v>
                </c:pt>
                <c:pt idx="6420">
                  <c:v>0.171837708830549</c:v>
                </c:pt>
                <c:pt idx="6421">
                  <c:v>0.18827508455467901</c:v>
                </c:pt>
                <c:pt idx="6422">
                  <c:v>0.27204030226700199</c:v>
                </c:pt>
                <c:pt idx="6423">
                  <c:v>0.30632336236274099</c:v>
                </c:pt>
                <c:pt idx="6424">
                  <c:v>0.306517909571345</c:v>
                </c:pt>
                <c:pt idx="6425">
                  <c:v>0.19044272663387199</c:v>
                </c:pt>
                <c:pt idx="6426">
                  <c:v>0.19613980177360499</c:v>
                </c:pt>
                <c:pt idx="6427">
                  <c:v>0.18736303871439</c:v>
                </c:pt>
                <c:pt idx="6428">
                  <c:v>9.8793363499245904E-2</c:v>
                </c:pt>
                <c:pt idx="6429">
                  <c:v>0.23892267593397001</c:v>
                </c:pt>
                <c:pt idx="6430">
                  <c:v>0.130385487528345</c:v>
                </c:pt>
                <c:pt idx="6431">
                  <c:v>0.18651685393258399</c:v>
                </c:pt>
                <c:pt idx="6432">
                  <c:v>0.17178881008668301</c:v>
                </c:pt>
                <c:pt idx="6433">
                  <c:v>0.165646148888173</c:v>
                </c:pt>
                <c:pt idx="6434">
                  <c:v>0.16711111111111099</c:v>
                </c:pt>
                <c:pt idx="6435">
                  <c:v>0.16925734024179601</c:v>
                </c:pt>
                <c:pt idx="6436">
                  <c:v>6.7680381633870093E-2</c:v>
                </c:pt>
                <c:pt idx="6437">
                  <c:v>4.8884670147128599E-2</c:v>
                </c:pt>
                <c:pt idx="6438">
                  <c:v>0.204456094364351</c:v>
                </c:pt>
                <c:pt idx="6439">
                  <c:v>0.308664259927798</c:v>
                </c:pt>
                <c:pt idx="6440">
                  <c:v>0.14275717284814601</c:v>
                </c:pt>
                <c:pt idx="6441">
                  <c:v>6.6872427983539096E-2</c:v>
                </c:pt>
                <c:pt idx="6442">
                  <c:v>0.139013452914798</c:v>
                </c:pt>
                <c:pt idx="6443">
                  <c:v>0.17310513447432799</c:v>
                </c:pt>
                <c:pt idx="6444">
                  <c:v>0.218489653319</c:v>
                </c:pt>
                <c:pt idx="6445">
                  <c:v>0.219572953736655</c:v>
                </c:pt>
                <c:pt idx="6446">
                  <c:v>0.19023136246786601</c:v>
                </c:pt>
                <c:pt idx="6447">
                  <c:v>0.279081377933101</c:v>
                </c:pt>
                <c:pt idx="6448">
                  <c:v>0.17991452991453</c:v>
                </c:pt>
                <c:pt idx="6449">
                  <c:v>0.267905536198219</c:v>
                </c:pt>
                <c:pt idx="6450">
                  <c:v>0.20616570327552999</c:v>
                </c:pt>
                <c:pt idx="6451">
                  <c:v>0.12850082372322899</c:v>
                </c:pt>
                <c:pt idx="6452">
                  <c:v>0.201550387596899</c:v>
                </c:pt>
                <c:pt idx="6453">
                  <c:v>0.31328976034858402</c:v>
                </c:pt>
                <c:pt idx="6454">
                  <c:v>0.40631808278867099</c:v>
                </c:pt>
                <c:pt idx="6455">
                  <c:v>0.29895271342431001</c:v>
                </c:pt>
                <c:pt idx="6456">
                  <c:v>0.13000702740688699</c:v>
                </c:pt>
                <c:pt idx="6457">
                  <c:v>0.132551848512173</c:v>
                </c:pt>
                <c:pt idx="6458">
                  <c:v>0.149839743589743</c:v>
                </c:pt>
                <c:pt idx="6459">
                  <c:v>0.32266435986159198</c:v>
                </c:pt>
                <c:pt idx="6460">
                  <c:v>0.25514403292181098</c:v>
                </c:pt>
                <c:pt idx="6461">
                  <c:v>0.177241740954379</c:v>
                </c:pt>
                <c:pt idx="6462">
                  <c:v>0.390532544378699</c:v>
                </c:pt>
                <c:pt idx="6463">
                  <c:v>0.36007130124777198</c:v>
                </c:pt>
                <c:pt idx="6464">
                  <c:v>0.19971830985915501</c:v>
                </c:pt>
                <c:pt idx="6465">
                  <c:v>0.24137931034482801</c:v>
                </c:pt>
                <c:pt idx="6466">
                  <c:v>0.434248554913295</c:v>
                </c:pt>
                <c:pt idx="6467">
                  <c:v>0.133353677143729</c:v>
                </c:pt>
                <c:pt idx="6468">
                  <c:v>0.20111167256189999</c:v>
                </c:pt>
                <c:pt idx="6469">
                  <c:v>0.15450450450450501</c:v>
                </c:pt>
                <c:pt idx="6470">
                  <c:v>0.14577581446714499</c:v>
                </c:pt>
                <c:pt idx="6471">
                  <c:v>0.16960352422907499</c:v>
                </c:pt>
                <c:pt idx="6472">
                  <c:v>5.6542056074766402E-2</c:v>
                </c:pt>
                <c:pt idx="6473">
                  <c:v>0.15704791885274599</c:v>
                </c:pt>
                <c:pt idx="6474">
                  <c:v>0.102790014684288</c:v>
                </c:pt>
                <c:pt idx="6475">
                  <c:v>9.9531193653083397E-2</c:v>
                </c:pt>
                <c:pt idx="6476">
                  <c:v>0.126024300649901</c:v>
                </c:pt>
                <c:pt idx="6477">
                  <c:v>0.24169184290030199</c:v>
                </c:pt>
                <c:pt idx="6478">
                  <c:v>0.27267637178051601</c:v>
                </c:pt>
                <c:pt idx="6479">
                  <c:v>0.24422073079791201</c:v>
                </c:pt>
                <c:pt idx="6480">
                  <c:v>0.31375053214133702</c:v>
                </c:pt>
                <c:pt idx="6481">
                  <c:v>0.16666666666666699</c:v>
                </c:pt>
                <c:pt idx="6482">
                  <c:v>0.23998748435544401</c:v>
                </c:pt>
                <c:pt idx="6483">
                  <c:v>0.33659638554216897</c:v>
                </c:pt>
                <c:pt idx="6484">
                  <c:v>0.13289760348583901</c:v>
                </c:pt>
                <c:pt idx="6485">
                  <c:v>0.16287878787878801</c:v>
                </c:pt>
                <c:pt idx="6486">
                  <c:v>0.36696869851729902</c:v>
                </c:pt>
                <c:pt idx="6487">
                  <c:v>0.26646403242147998</c:v>
                </c:pt>
                <c:pt idx="6488">
                  <c:v>0.40582838640043201</c:v>
                </c:pt>
                <c:pt idx="6489">
                  <c:v>0.128660585693711</c:v>
                </c:pt>
                <c:pt idx="6490">
                  <c:v>0.21379310344827601</c:v>
                </c:pt>
                <c:pt idx="6491">
                  <c:v>0.17380025940337199</c:v>
                </c:pt>
                <c:pt idx="6492">
                  <c:v>0.13391557496361001</c:v>
                </c:pt>
                <c:pt idx="6493">
                  <c:v>0.10854630392965101</c:v>
                </c:pt>
                <c:pt idx="6494">
                  <c:v>0.246170678336981</c:v>
                </c:pt>
                <c:pt idx="6495">
                  <c:v>0.20956123117223299</c:v>
                </c:pt>
                <c:pt idx="6496">
                  <c:v>0.24611973392461201</c:v>
                </c:pt>
                <c:pt idx="6497">
                  <c:v>0.116329874385582</c:v>
                </c:pt>
                <c:pt idx="6498">
                  <c:v>0.12852112676056299</c:v>
                </c:pt>
                <c:pt idx="6499">
                  <c:v>0.23082191780821901</c:v>
                </c:pt>
                <c:pt idx="6500">
                  <c:v>0.15852205005959499</c:v>
                </c:pt>
                <c:pt idx="6501">
                  <c:v>0.14562776454576401</c:v>
                </c:pt>
                <c:pt idx="6502">
                  <c:v>0.129245566576495</c:v>
                </c:pt>
                <c:pt idx="6503">
                  <c:v>0.32439977666108399</c:v>
                </c:pt>
                <c:pt idx="6504">
                  <c:v>0.17654867256637199</c:v>
                </c:pt>
                <c:pt idx="6505">
                  <c:v>0.288932038834952</c:v>
                </c:pt>
                <c:pt idx="6506">
                  <c:v>0.258259911894273</c:v>
                </c:pt>
                <c:pt idx="6507">
                  <c:v>0.27296315516346698</c:v>
                </c:pt>
                <c:pt idx="6508">
                  <c:v>0.19505935194096899</c:v>
                </c:pt>
                <c:pt idx="6509">
                  <c:v>0.22625820568927801</c:v>
                </c:pt>
                <c:pt idx="6510">
                  <c:v>0.30146082337317398</c:v>
                </c:pt>
                <c:pt idx="6511">
                  <c:v>0.17680921052631601</c:v>
                </c:pt>
                <c:pt idx="6512">
                  <c:v>0.31144708423326201</c:v>
                </c:pt>
                <c:pt idx="6513">
                  <c:v>0.114574557708509</c:v>
                </c:pt>
                <c:pt idx="6514">
                  <c:v>0.15018203883495099</c:v>
                </c:pt>
                <c:pt idx="6515">
                  <c:v>0.163620539599652</c:v>
                </c:pt>
                <c:pt idx="6516">
                  <c:v>5.2446321717705101E-2</c:v>
                </c:pt>
                <c:pt idx="6517">
                  <c:v>0.169239732012817</c:v>
                </c:pt>
                <c:pt idx="6518">
                  <c:v>0.37508239947264299</c:v>
                </c:pt>
                <c:pt idx="6519">
                  <c:v>0.35003150598613703</c:v>
                </c:pt>
                <c:pt idx="6520">
                  <c:v>0.34721808985420999</c:v>
                </c:pt>
                <c:pt idx="6521">
                  <c:v>0.35807600950118801</c:v>
                </c:pt>
                <c:pt idx="6522">
                  <c:v>0.290186915887851</c:v>
                </c:pt>
                <c:pt idx="6523">
                  <c:v>0.23232637807536599</c:v>
                </c:pt>
                <c:pt idx="6524">
                  <c:v>0.27195165303946001</c:v>
                </c:pt>
                <c:pt idx="6525">
                  <c:v>0.131906077348066</c:v>
                </c:pt>
                <c:pt idx="6526">
                  <c:v>0.203180212014134</c:v>
                </c:pt>
                <c:pt idx="6527">
                  <c:v>0.44897959183673503</c:v>
                </c:pt>
                <c:pt idx="6528">
                  <c:v>0.29898580121703899</c:v>
                </c:pt>
                <c:pt idx="6529">
                  <c:v>0.31475838049630001</c:v>
                </c:pt>
                <c:pt idx="6530">
                  <c:v>0.34008528784648201</c:v>
                </c:pt>
                <c:pt idx="6531">
                  <c:v>0.16628597533120201</c:v>
                </c:pt>
                <c:pt idx="6532">
                  <c:v>0.24666449723397399</c:v>
                </c:pt>
                <c:pt idx="6533">
                  <c:v>0.13973268529769101</c:v>
                </c:pt>
                <c:pt idx="6534">
                  <c:v>0.10359072132189399</c:v>
                </c:pt>
                <c:pt idx="6535">
                  <c:v>0.15798272499303401</c:v>
                </c:pt>
                <c:pt idx="6536">
                  <c:v>5.1145038167938903E-2</c:v>
                </c:pt>
                <c:pt idx="6537">
                  <c:v>0.17204301075268799</c:v>
                </c:pt>
                <c:pt idx="6538">
                  <c:v>0.13704779508846099</c:v>
                </c:pt>
                <c:pt idx="6539">
                  <c:v>0.134729176149295</c:v>
                </c:pt>
                <c:pt idx="6540">
                  <c:v>0.28014705882353003</c:v>
                </c:pt>
                <c:pt idx="6541">
                  <c:v>9.0168539325842595E-2</c:v>
                </c:pt>
                <c:pt idx="6542">
                  <c:v>0.320890165111271</c:v>
                </c:pt>
                <c:pt idx="6543">
                  <c:v>0.20909757887013999</c:v>
                </c:pt>
                <c:pt idx="6544">
                  <c:v>0.20444083401029001</c:v>
                </c:pt>
                <c:pt idx="6545">
                  <c:v>0.37580246913580301</c:v>
                </c:pt>
                <c:pt idx="6546">
                  <c:v>0.31012878524190701</c:v>
                </c:pt>
                <c:pt idx="6547">
                  <c:v>0.201178203240059</c:v>
                </c:pt>
                <c:pt idx="6548">
                  <c:v>0.168658698539177</c:v>
                </c:pt>
                <c:pt idx="6549">
                  <c:v>8.6705202312138796E-2</c:v>
                </c:pt>
                <c:pt idx="6550">
                  <c:v>4.7496423462088697E-2</c:v>
                </c:pt>
                <c:pt idx="6551">
                  <c:v>0.32269348491473598</c:v>
                </c:pt>
                <c:pt idx="6552">
                  <c:v>0.261161596207033</c:v>
                </c:pt>
                <c:pt idx="6553">
                  <c:v>0.185120093731693</c:v>
                </c:pt>
                <c:pt idx="6554">
                  <c:v>0.206101537028412</c:v>
                </c:pt>
                <c:pt idx="6555">
                  <c:v>0.17344753747323299</c:v>
                </c:pt>
                <c:pt idx="6556">
                  <c:v>4.23623995052567E-2</c:v>
                </c:pt>
                <c:pt idx="6557">
                  <c:v>0.17649628658802999</c:v>
                </c:pt>
                <c:pt idx="6558">
                  <c:v>0.27399577167019101</c:v>
                </c:pt>
                <c:pt idx="6559">
                  <c:v>0.280039721946376</c:v>
                </c:pt>
                <c:pt idx="6560">
                  <c:v>0.118602362204724</c:v>
                </c:pt>
                <c:pt idx="6561">
                  <c:v>0.18620689655172401</c:v>
                </c:pt>
                <c:pt idx="6562">
                  <c:v>0.134663341645885</c:v>
                </c:pt>
                <c:pt idx="6563">
                  <c:v>0.239405613648872</c:v>
                </c:pt>
                <c:pt idx="6564">
                  <c:v>0.20088790233074399</c:v>
                </c:pt>
                <c:pt idx="6565">
                  <c:v>0.20059880239521</c:v>
                </c:pt>
                <c:pt idx="6566">
                  <c:v>0.48885285772192999</c:v>
                </c:pt>
                <c:pt idx="6567">
                  <c:v>0.360759493670886</c:v>
                </c:pt>
                <c:pt idx="6568">
                  <c:v>0.23054755043227701</c:v>
                </c:pt>
                <c:pt idx="6569">
                  <c:v>0.246153846153846</c:v>
                </c:pt>
                <c:pt idx="6570">
                  <c:v>0.31167268351383898</c:v>
                </c:pt>
                <c:pt idx="6571">
                  <c:v>0.29787234042553201</c:v>
                </c:pt>
                <c:pt idx="6572">
                  <c:v>8.3486801718845899E-2</c:v>
                </c:pt>
                <c:pt idx="6573">
                  <c:v>0.13306122448979599</c:v>
                </c:pt>
                <c:pt idx="6574">
                  <c:v>0.14958360025624601</c:v>
                </c:pt>
                <c:pt idx="6575">
                  <c:v>0.17430530494406399</c:v>
                </c:pt>
                <c:pt idx="6576">
                  <c:v>0.17089871611982899</c:v>
                </c:pt>
                <c:pt idx="6577">
                  <c:v>0.12996845425867501</c:v>
                </c:pt>
                <c:pt idx="6578">
                  <c:v>0.30233690360272603</c:v>
                </c:pt>
                <c:pt idx="6579">
                  <c:v>0.23985572587917001</c:v>
                </c:pt>
                <c:pt idx="6580">
                  <c:v>0.254874651810585</c:v>
                </c:pt>
                <c:pt idx="6581">
                  <c:v>0.23578413618254301</c:v>
                </c:pt>
                <c:pt idx="6582">
                  <c:v>0.195249845774214</c:v>
                </c:pt>
                <c:pt idx="6583">
                  <c:v>0.34896233666410498</c:v>
                </c:pt>
                <c:pt idx="6584">
                  <c:v>0.33506643558636601</c:v>
                </c:pt>
                <c:pt idx="6585">
                  <c:v>0.24607072691552101</c:v>
                </c:pt>
                <c:pt idx="6586">
                  <c:v>0.125855713533439</c:v>
                </c:pt>
                <c:pt idx="6587">
                  <c:v>0.37973031752936098</c:v>
                </c:pt>
                <c:pt idx="6588">
                  <c:v>0.25335120643431702</c:v>
                </c:pt>
                <c:pt idx="6589">
                  <c:v>0.27256740914419703</c:v>
                </c:pt>
                <c:pt idx="6590">
                  <c:v>0.20590670714877199</c:v>
                </c:pt>
                <c:pt idx="6591">
                  <c:v>0.21969399764613601</c:v>
                </c:pt>
                <c:pt idx="6592">
                  <c:v>0.281073446327684</c:v>
                </c:pt>
                <c:pt idx="6593">
                  <c:v>0.18629751290474</c:v>
                </c:pt>
                <c:pt idx="6594">
                  <c:v>0.11303487509275301</c:v>
                </c:pt>
                <c:pt idx="6595">
                  <c:v>7.4372759856630902E-2</c:v>
                </c:pt>
                <c:pt idx="6596">
                  <c:v>0.22086663862011</c:v>
                </c:pt>
                <c:pt idx="6597">
                  <c:v>0.312531203195207</c:v>
                </c:pt>
                <c:pt idx="6598">
                  <c:v>0.27332242225859199</c:v>
                </c:pt>
                <c:pt idx="6599">
                  <c:v>0.117458279845956</c:v>
                </c:pt>
                <c:pt idx="6600">
                  <c:v>0.118946248004257</c:v>
                </c:pt>
                <c:pt idx="6601">
                  <c:v>0.11579296615793</c:v>
                </c:pt>
                <c:pt idx="6602">
                  <c:v>0.17966695880806299</c:v>
                </c:pt>
                <c:pt idx="6603">
                  <c:v>0.19258322798145799</c:v>
                </c:pt>
                <c:pt idx="6604">
                  <c:v>0.27974783293932198</c:v>
                </c:pt>
                <c:pt idx="6605">
                  <c:v>0.13239371534195901</c:v>
                </c:pt>
                <c:pt idx="6606">
                  <c:v>0.11550151975683901</c:v>
                </c:pt>
                <c:pt idx="6607">
                  <c:v>0.204486943729312</c:v>
                </c:pt>
                <c:pt idx="6608">
                  <c:v>0.22723609991942001</c:v>
                </c:pt>
                <c:pt idx="6609">
                  <c:v>0.24025764895330201</c:v>
                </c:pt>
                <c:pt idx="6610">
                  <c:v>0.30424183325207199</c:v>
                </c:pt>
                <c:pt idx="6611">
                  <c:v>0.117572047946952</c:v>
                </c:pt>
                <c:pt idx="6612">
                  <c:v>7.5745366639806702E-2</c:v>
                </c:pt>
                <c:pt idx="6613">
                  <c:v>5.9967585089141101E-2</c:v>
                </c:pt>
                <c:pt idx="6614">
                  <c:v>0.25065502183406202</c:v>
                </c:pt>
                <c:pt idx="6615">
                  <c:v>0.39572192513368998</c:v>
                </c:pt>
                <c:pt idx="6616">
                  <c:v>0.16414342629482101</c:v>
                </c:pt>
                <c:pt idx="6617">
                  <c:v>0.28388017118402298</c:v>
                </c:pt>
                <c:pt idx="6618">
                  <c:v>0.23995186522262299</c:v>
                </c:pt>
                <c:pt idx="6619">
                  <c:v>0.21910112359550599</c:v>
                </c:pt>
                <c:pt idx="6620">
                  <c:v>0.326626712328767</c:v>
                </c:pt>
                <c:pt idx="6621">
                  <c:v>0.178966789667897</c:v>
                </c:pt>
                <c:pt idx="6622">
                  <c:v>0.26869300911854099</c:v>
                </c:pt>
                <c:pt idx="6623">
                  <c:v>0.26018359150889298</c:v>
                </c:pt>
                <c:pt idx="6624">
                  <c:v>0.19868017911854799</c:v>
                </c:pt>
                <c:pt idx="6625">
                  <c:v>0.214762965319758</c:v>
                </c:pt>
                <c:pt idx="6626">
                  <c:v>0.117988394584139</c:v>
                </c:pt>
                <c:pt idx="6627">
                  <c:v>0.18094944512947</c:v>
                </c:pt>
                <c:pt idx="6628">
                  <c:v>0.25974527209571602</c:v>
                </c:pt>
                <c:pt idx="6629">
                  <c:v>0.15002641310089801</c:v>
                </c:pt>
                <c:pt idx="6630">
                  <c:v>0.10076775431861799</c:v>
                </c:pt>
                <c:pt idx="6631">
                  <c:v>0.111742424242424</c:v>
                </c:pt>
                <c:pt idx="6632">
                  <c:v>0.141783307413167</c:v>
                </c:pt>
                <c:pt idx="6633">
                  <c:v>0.14259927797833899</c:v>
                </c:pt>
                <c:pt idx="6634">
                  <c:v>4.4258743423088803E-2</c:v>
                </c:pt>
                <c:pt idx="6635">
                  <c:v>0.26148923792902901</c:v>
                </c:pt>
                <c:pt idx="6636">
                  <c:v>0.34192570128885602</c:v>
                </c:pt>
                <c:pt idx="6637">
                  <c:v>0.24419684308263701</c:v>
                </c:pt>
                <c:pt idx="6638">
                  <c:v>0.30799112097669301</c:v>
                </c:pt>
                <c:pt idx="6639">
                  <c:v>0.23504940197607899</c:v>
                </c:pt>
                <c:pt idx="6640">
                  <c:v>0.113811499703616</c:v>
                </c:pt>
                <c:pt idx="6641">
                  <c:v>0.28030303030303</c:v>
                </c:pt>
                <c:pt idx="6642">
                  <c:v>0.30284647690153998</c:v>
                </c:pt>
                <c:pt idx="6643">
                  <c:v>0.27644754026991802</c:v>
                </c:pt>
                <c:pt idx="6644">
                  <c:v>0.15835929387331299</c:v>
                </c:pt>
                <c:pt idx="6645">
                  <c:v>0.14942528735632199</c:v>
                </c:pt>
                <c:pt idx="6646">
                  <c:v>0.18734793187347901</c:v>
                </c:pt>
                <c:pt idx="6647">
                  <c:v>0.10613154960981</c:v>
                </c:pt>
                <c:pt idx="6648">
                  <c:v>7.8260869565217397E-2</c:v>
                </c:pt>
                <c:pt idx="6649">
                  <c:v>9.3264248704663294E-2</c:v>
                </c:pt>
                <c:pt idx="6650">
                  <c:v>0.25161290322580698</c:v>
                </c:pt>
                <c:pt idx="6651">
                  <c:v>0.21375186846038799</c:v>
                </c:pt>
                <c:pt idx="6652">
                  <c:v>0.23582388258839199</c:v>
                </c:pt>
                <c:pt idx="6653">
                  <c:v>0.20505617977528101</c:v>
                </c:pt>
                <c:pt idx="6654">
                  <c:v>0.23260802942077799</c:v>
                </c:pt>
                <c:pt idx="6655">
                  <c:v>0.29812369701181402</c:v>
                </c:pt>
                <c:pt idx="6656">
                  <c:v>0.15442338072669801</c:v>
                </c:pt>
                <c:pt idx="6657">
                  <c:v>0.126801152737752</c:v>
                </c:pt>
                <c:pt idx="6658">
                  <c:v>0.16311080523055799</c:v>
                </c:pt>
                <c:pt idx="6659">
                  <c:v>0.31621112158341202</c:v>
                </c:pt>
                <c:pt idx="6660">
                  <c:v>0.210773834972211</c:v>
                </c:pt>
                <c:pt idx="6661">
                  <c:v>0.25619316400125403</c:v>
                </c:pt>
                <c:pt idx="6662">
                  <c:v>0.29631083202511799</c:v>
                </c:pt>
                <c:pt idx="6663">
                  <c:v>0.26872012745618701</c:v>
                </c:pt>
                <c:pt idx="6664">
                  <c:v>0.30154440154440199</c:v>
                </c:pt>
                <c:pt idx="6665">
                  <c:v>0.29127649088220797</c:v>
                </c:pt>
                <c:pt idx="6666">
                  <c:v>0.28393285371702598</c:v>
                </c:pt>
                <c:pt idx="6667">
                  <c:v>0.34940778341793599</c:v>
                </c:pt>
                <c:pt idx="6668">
                  <c:v>0.121333333333333</c:v>
                </c:pt>
                <c:pt idx="6669">
                  <c:v>0.155513065646909</c:v>
                </c:pt>
                <c:pt idx="6670">
                  <c:v>5.0790305584826098E-2</c:v>
                </c:pt>
                <c:pt idx="6671">
                  <c:v>0.37817109144542799</c:v>
                </c:pt>
                <c:pt idx="6672">
                  <c:v>0.43278943278943299</c:v>
                </c:pt>
                <c:pt idx="6673">
                  <c:v>0.38468509288627201</c:v>
                </c:pt>
                <c:pt idx="6674">
                  <c:v>0.18149964961457599</c:v>
                </c:pt>
                <c:pt idx="6675">
                  <c:v>8.4983498349834999E-2</c:v>
                </c:pt>
                <c:pt idx="6676">
                  <c:v>0.25226666666666703</c:v>
                </c:pt>
                <c:pt idx="6677">
                  <c:v>0.21146764860599701</c:v>
                </c:pt>
                <c:pt idx="6678">
                  <c:v>0.29611089718906403</c:v>
                </c:pt>
                <c:pt idx="6679">
                  <c:v>0.149646756583173</c:v>
                </c:pt>
                <c:pt idx="6680">
                  <c:v>0.15390846496557301</c:v>
                </c:pt>
                <c:pt idx="6681">
                  <c:v>0.20283899887934301</c:v>
                </c:pt>
                <c:pt idx="6682">
                  <c:v>0.10291197882197201</c:v>
                </c:pt>
                <c:pt idx="6683">
                  <c:v>9.25207756232687E-2</c:v>
                </c:pt>
                <c:pt idx="6684">
                  <c:v>0.121277915632754</c:v>
                </c:pt>
                <c:pt idx="6685">
                  <c:v>0.10533274570295301</c:v>
                </c:pt>
                <c:pt idx="6686">
                  <c:v>0.26770087509944401</c:v>
                </c:pt>
                <c:pt idx="6687">
                  <c:v>0.17713118938233799</c:v>
                </c:pt>
                <c:pt idx="6688">
                  <c:v>0.223086900129702</c:v>
                </c:pt>
                <c:pt idx="6689">
                  <c:v>8.4146908414690802E-2</c:v>
                </c:pt>
                <c:pt idx="6690">
                  <c:v>9.4391244870040997E-2</c:v>
                </c:pt>
                <c:pt idx="6691">
                  <c:v>0.13781861292234701</c:v>
                </c:pt>
                <c:pt idx="6692">
                  <c:v>0.33974050937049599</c:v>
                </c:pt>
                <c:pt idx="6693">
                  <c:v>0.40552016985138001</c:v>
                </c:pt>
                <c:pt idx="6694">
                  <c:v>0.39449152542372901</c:v>
                </c:pt>
                <c:pt idx="6695">
                  <c:v>8.9184060721062594E-2</c:v>
                </c:pt>
                <c:pt idx="6696">
                  <c:v>8.9123867069486398E-2</c:v>
                </c:pt>
                <c:pt idx="6697">
                  <c:v>0.15911010982821699</c:v>
                </c:pt>
                <c:pt idx="6698">
                  <c:v>0.114992721979621</c:v>
                </c:pt>
                <c:pt idx="6699">
                  <c:v>9.5930232558139497E-2</c:v>
                </c:pt>
                <c:pt idx="6700">
                  <c:v>8.5496497733827698E-2</c:v>
                </c:pt>
                <c:pt idx="6701">
                  <c:v>0.26928820308611301</c:v>
                </c:pt>
                <c:pt idx="6702">
                  <c:v>0.22814278323848999</c:v>
                </c:pt>
                <c:pt idx="6703">
                  <c:v>0.22703862660944199</c:v>
                </c:pt>
                <c:pt idx="6704">
                  <c:v>0.26432664756447</c:v>
                </c:pt>
                <c:pt idx="6705">
                  <c:v>0.27765404602821098</c:v>
                </c:pt>
                <c:pt idx="6706">
                  <c:v>0.454188481675393</c:v>
                </c:pt>
                <c:pt idx="6707">
                  <c:v>0.111654676258993</c:v>
                </c:pt>
                <c:pt idx="6708">
                  <c:v>0.178507992895204</c:v>
                </c:pt>
                <c:pt idx="6709">
                  <c:v>0.109946367625549</c:v>
                </c:pt>
                <c:pt idx="6710">
                  <c:v>0.225024727992087</c:v>
                </c:pt>
                <c:pt idx="6711">
                  <c:v>0.12872928176795601</c:v>
                </c:pt>
                <c:pt idx="6712">
                  <c:v>0.219068413391558</c:v>
                </c:pt>
                <c:pt idx="6713">
                  <c:v>0.36803278688524599</c:v>
                </c:pt>
                <c:pt idx="6714">
                  <c:v>0.28452751817237798</c:v>
                </c:pt>
                <c:pt idx="6715">
                  <c:v>0.34919690660321301</c:v>
                </c:pt>
                <c:pt idx="6716">
                  <c:v>8.9929742388758893E-2</c:v>
                </c:pt>
                <c:pt idx="6717">
                  <c:v>7.09139173302996E-2</c:v>
                </c:pt>
                <c:pt idx="6718">
                  <c:v>8.7160262417994294E-2</c:v>
                </c:pt>
                <c:pt idx="6719">
                  <c:v>0.192672141503475</c:v>
                </c:pt>
                <c:pt idx="6720">
                  <c:v>0.29386590584878802</c:v>
                </c:pt>
                <c:pt idx="6721">
                  <c:v>0.23245802841153701</c:v>
                </c:pt>
                <c:pt idx="6722">
                  <c:v>0.17096999302163299</c:v>
                </c:pt>
                <c:pt idx="6723">
                  <c:v>0.25522813688212898</c:v>
                </c:pt>
                <c:pt idx="6724">
                  <c:v>0.41135458167330702</c:v>
                </c:pt>
                <c:pt idx="6725">
                  <c:v>0.27835820895522401</c:v>
                </c:pt>
                <c:pt idx="6726">
                  <c:v>0.201188986232791</c:v>
                </c:pt>
                <c:pt idx="6727">
                  <c:v>0.15544916924809901</c:v>
                </c:pt>
                <c:pt idx="6728">
                  <c:v>0.29279811097992903</c:v>
                </c:pt>
                <c:pt idx="6729">
                  <c:v>0.18637157833430401</c:v>
                </c:pt>
                <c:pt idx="6730">
                  <c:v>0.24620060790273601</c:v>
                </c:pt>
                <c:pt idx="6731">
                  <c:v>0.24290909090909099</c:v>
                </c:pt>
                <c:pt idx="6732">
                  <c:v>0.263338088445078</c:v>
                </c:pt>
                <c:pt idx="6733">
                  <c:v>0.120642701525055</c:v>
                </c:pt>
                <c:pt idx="6734">
                  <c:v>0.29664324746291998</c:v>
                </c:pt>
                <c:pt idx="6735">
                  <c:v>0.32067510548523198</c:v>
                </c:pt>
                <c:pt idx="6736">
                  <c:v>0.29844413012729898</c:v>
                </c:pt>
                <c:pt idx="6737">
                  <c:v>0.21718377088305499</c:v>
                </c:pt>
                <c:pt idx="6738">
                  <c:v>0.219325153374233</c:v>
                </c:pt>
                <c:pt idx="6739">
                  <c:v>0.147278911564626</c:v>
                </c:pt>
                <c:pt idx="6740">
                  <c:v>0.27421150278293099</c:v>
                </c:pt>
                <c:pt idx="6741">
                  <c:v>0.32376578645235399</c:v>
                </c:pt>
                <c:pt idx="6742">
                  <c:v>0.29724047306175999</c:v>
                </c:pt>
                <c:pt idx="6743">
                  <c:v>8.4056037358238897E-2</c:v>
                </c:pt>
                <c:pt idx="6744">
                  <c:v>0.132861927800521</c:v>
                </c:pt>
                <c:pt idx="6745">
                  <c:v>6.6469321851453197E-2</c:v>
                </c:pt>
                <c:pt idx="6746">
                  <c:v>0.15156311832212099</c:v>
                </c:pt>
                <c:pt idx="6747">
                  <c:v>0.181515711645102</c:v>
                </c:pt>
                <c:pt idx="6748">
                  <c:v>0.15132127955493699</c:v>
                </c:pt>
                <c:pt idx="6749">
                  <c:v>0.16336633663366301</c:v>
                </c:pt>
                <c:pt idx="6750">
                  <c:v>0.242248062015504</c:v>
                </c:pt>
                <c:pt idx="6751">
                  <c:v>0.12240027275826799</c:v>
                </c:pt>
                <c:pt idx="6752">
                  <c:v>0.15395033860045201</c:v>
                </c:pt>
                <c:pt idx="6753">
                  <c:v>0.182668500687758</c:v>
                </c:pt>
                <c:pt idx="6754">
                  <c:v>0.108719445457862</c:v>
                </c:pt>
                <c:pt idx="6755">
                  <c:v>0.18365253077975399</c:v>
                </c:pt>
                <c:pt idx="6756">
                  <c:v>0.23583234946871301</c:v>
                </c:pt>
                <c:pt idx="6757">
                  <c:v>0.163015792154865</c:v>
                </c:pt>
                <c:pt idx="6758">
                  <c:v>0.31759297952361099</c:v>
                </c:pt>
                <c:pt idx="6759">
                  <c:v>0.19576446280991799</c:v>
                </c:pt>
                <c:pt idx="6760">
                  <c:v>0.36794956867949602</c:v>
                </c:pt>
                <c:pt idx="6761">
                  <c:v>0.372661870503598</c:v>
                </c:pt>
                <c:pt idx="6762">
                  <c:v>0.27646736149204598</c:v>
                </c:pt>
                <c:pt idx="6763">
                  <c:v>0.40656736628300599</c:v>
                </c:pt>
                <c:pt idx="6764">
                  <c:v>0.138352638352638</c:v>
                </c:pt>
                <c:pt idx="6765">
                  <c:v>7.3583517292126602E-2</c:v>
                </c:pt>
                <c:pt idx="6766">
                  <c:v>0.126135569531796</c:v>
                </c:pt>
                <c:pt idx="6767">
                  <c:v>0.23381294964028801</c:v>
                </c:pt>
                <c:pt idx="6768">
                  <c:v>0.13860182370820701</c:v>
                </c:pt>
                <c:pt idx="6769">
                  <c:v>8.9250814332247699E-2</c:v>
                </c:pt>
                <c:pt idx="6770">
                  <c:v>0.189168278529981</c:v>
                </c:pt>
                <c:pt idx="6771">
                  <c:v>0.23032550473836</c:v>
                </c:pt>
                <c:pt idx="6772">
                  <c:v>0.17762460233298</c:v>
                </c:pt>
                <c:pt idx="6773">
                  <c:v>0.13030047739399001</c:v>
                </c:pt>
                <c:pt idx="6774">
                  <c:v>0.18417047184170501</c:v>
                </c:pt>
                <c:pt idx="6775">
                  <c:v>0.16838134430727</c:v>
                </c:pt>
                <c:pt idx="6776">
                  <c:v>6.0190369540873402E-2</c:v>
                </c:pt>
                <c:pt idx="6777">
                  <c:v>6.6933333333333303E-2</c:v>
                </c:pt>
                <c:pt idx="6778">
                  <c:v>9.05245346869714E-2</c:v>
                </c:pt>
                <c:pt idx="6779">
                  <c:v>6.9487983281086699E-2</c:v>
                </c:pt>
                <c:pt idx="6780">
                  <c:v>0.13530778164924501</c:v>
                </c:pt>
                <c:pt idx="6781">
                  <c:v>0.11298889425398401</c:v>
                </c:pt>
                <c:pt idx="6782">
                  <c:v>0.27952941176470603</c:v>
                </c:pt>
                <c:pt idx="6783">
                  <c:v>0.55204678362573101</c:v>
                </c:pt>
                <c:pt idx="6784">
                  <c:v>0.28245856353591198</c:v>
                </c:pt>
                <c:pt idx="6785">
                  <c:v>0.115995115995116</c:v>
                </c:pt>
                <c:pt idx="6786">
                  <c:v>0.31343283582089598</c:v>
                </c:pt>
                <c:pt idx="6787">
                  <c:v>0.22949777495232099</c:v>
                </c:pt>
                <c:pt idx="6788">
                  <c:v>0.22738095238095299</c:v>
                </c:pt>
                <c:pt idx="6789">
                  <c:v>0.22857142857142901</c:v>
                </c:pt>
                <c:pt idx="6790">
                  <c:v>0.19534883720930199</c:v>
                </c:pt>
                <c:pt idx="6791">
                  <c:v>4.8780487804878099E-2</c:v>
                </c:pt>
                <c:pt idx="6792">
                  <c:v>9.7076668505239799E-2</c:v>
                </c:pt>
                <c:pt idx="6793">
                  <c:v>8.5626911314984705E-2</c:v>
                </c:pt>
                <c:pt idx="6794">
                  <c:v>0.184060042887777</c:v>
                </c:pt>
                <c:pt idx="6795">
                  <c:v>0.20853573907008999</c:v>
                </c:pt>
                <c:pt idx="6796">
                  <c:v>0.123154623154623</c:v>
                </c:pt>
                <c:pt idx="6797">
                  <c:v>0.134810364250845</c:v>
                </c:pt>
                <c:pt idx="6798">
                  <c:v>0.27306501547987699</c:v>
                </c:pt>
                <c:pt idx="6799">
                  <c:v>0.24898694281854999</c:v>
                </c:pt>
                <c:pt idx="6800">
                  <c:v>0.19766957969205201</c:v>
                </c:pt>
                <c:pt idx="6801">
                  <c:v>0.52409638554216897</c:v>
                </c:pt>
                <c:pt idx="6802">
                  <c:v>0.132630410654828</c:v>
                </c:pt>
                <c:pt idx="6803">
                  <c:v>0.267349790405217</c:v>
                </c:pt>
                <c:pt idx="6804">
                  <c:v>0.28364849833147998</c:v>
                </c:pt>
                <c:pt idx="6805">
                  <c:v>0.30534351145038202</c:v>
                </c:pt>
                <c:pt idx="6806">
                  <c:v>9.94535519125683E-2</c:v>
                </c:pt>
                <c:pt idx="6807">
                  <c:v>0.17228132387706799</c:v>
                </c:pt>
                <c:pt idx="6808">
                  <c:v>3.79479971890372E-2</c:v>
                </c:pt>
                <c:pt idx="6809">
                  <c:v>0.112072517511331</c:v>
                </c:pt>
                <c:pt idx="6810">
                  <c:v>0.172683775554589</c:v>
                </c:pt>
                <c:pt idx="6811">
                  <c:v>3.0320366132723101E-2</c:v>
                </c:pt>
                <c:pt idx="6812">
                  <c:v>0.116284923231815</c:v>
                </c:pt>
                <c:pt idx="6813">
                  <c:v>0.104579408898993</c:v>
                </c:pt>
                <c:pt idx="6814">
                  <c:v>7.7897990726429694E-2</c:v>
                </c:pt>
                <c:pt idx="6815">
                  <c:v>0.142537980339589</c:v>
                </c:pt>
                <c:pt idx="6816">
                  <c:v>0.193914081145585</c:v>
                </c:pt>
                <c:pt idx="6817">
                  <c:v>0.280571731074643</c:v>
                </c:pt>
                <c:pt idx="6818">
                  <c:v>9.8133654425045194E-2</c:v>
                </c:pt>
                <c:pt idx="6819">
                  <c:v>7.3165030388031696E-2</c:v>
                </c:pt>
                <c:pt idx="6820">
                  <c:v>0.22626153011394501</c:v>
                </c:pt>
                <c:pt idx="6821">
                  <c:v>0.16863721219663999</c:v>
                </c:pt>
                <c:pt idx="6822">
                  <c:v>0.31279620853080597</c:v>
                </c:pt>
                <c:pt idx="6823">
                  <c:v>0.13060240963855399</c:v>
                </c:pt>
                <c:pt idx="6824">
                  <c:v>0.218050065876153</c:v>
                </c:pt>
                <c:pt idx="6825">
                  <c:v>0.269243927471776</c:v>
                </c:pt>
                <c:pt idx="6826">
                  <c:v>0.29057938965059699</c:v>
                </c:pt>
                <c:pt idx="6827">
                  <c:v>0.15501691093573899</c:v>
                </c:pt>
                <c:pt idx="6828">
                  <c:v>0.19708454810495599</c:v>
                </c:pt>
                <c:pt idx="6829">
                  <c:v>5.8823529411764698E-2</c:v>
                </c:pt>
                <c:pt idx="6830">
                  <c:v>0.182359952324196</c:v>
                </c:pt>
                <c:pt idx="6831">
                  <c:v>0.211320754716981</c:v>
                </c:pt>
                <c:pt idx="6832">
                  <c:v>0.19061247853463101</c:v>
                </c:pt>
                <c:pt idx="6833">
                  <c:v>0.256535947712418</c:v>
                </c:pt>
                <c:pt idx="6834">
                  <c:v>0.42498066511987598</c:v>
                </c:pt>
                <c:pt idx="6835">
                  <c:v>0.23805348531345899</c:v>
                </c:pt>
                <c:pt idx="6836">
                  <c:v>0.12891113892365499</c:v>
                </c:pt>
                <c:pt idx="6837">
                  <c:v>0.18446601941747601</c:v>
                </c:pt>
                <c:pt idx="6838">
                  <c:v>0.19191919191919199</c:v>
                </c:pt>
                <c:pt idx="6839">
                  <c:v>0.234693877551021</c:v>
                </c:pt>
                <c:pt idx="6840">
                  <c:v>0.27728776185226101</c:v>
                </c:pt>
                <c:pt idx="6841">
                  <c:v>0.25084094185487799</c:v>
                </c:pt>
                <c:pt idx="6842">
                  <c:v>0.20530333467255901</c:v>
                </c:pt>
                <c:pt idx="6843">
                  <c:v>0.20376175548589301</c:v>
                </c:pt>
                <c:pt idx="6844">
                  <c:v>0.20207253886010401</c:v>
                </c:pt>
                <c:pt idx="6845">
                  <c:v>0.22422849638870601</c:v>
                </c:pt>
                <c:pt idx="6846">
                  <c:v>0.22771046908977899</c:v>
                </c:pt>
                <c:pt idx="6847">
                  <c:v>0.196371398078975</c:v>
                </c:pt>
                <c:pt idx="6848">
                  <c:v>0.23011077542799599</c:v>
                </c:pt>
                <c:pt idx="6849">
                  <c:v>0.31132879045996598</c:v>
                </c:pt>
                <c:pt idx="6850">
                  <c:v>0.19182561307901899</c:v>
                </c:pt>
                <c:pt idx="6851">
                  <c:v>0.18198481277821399</c:v>
                </c:pt>
                <c:pt idx="6852">
                  <c:v>0.133051398828888</c:v>
                </c:pt>
                <c:pt idx="6853">
                  <c:v>8.9544513457556901E-2</c:v>
                </c:pt>
                <c:pt idx="6854">
                  <c:v>0.13119415109666899</c:v>
                </c:pt>
                <c:pt idx="6855">
                  <c:v>0.16716867469879501</c:v>
                </c:pt>
                <c:pt idx="6856">
                  <c:v>0.25615474794841703</c:v>
                </c:pt>
                <c:pt idx="6857">
                  <c:v>0.244972577696527</c:v>
                </c:pt>
                <c:pt idx="6858">
                  <c:v>0.254022988505747</c:v>
                </c:pt>
                <c:pt idx="6859">
                  <c:v>0.233097231165486</c:v>
                </c:pt>
                <c:pt idx="6860">
                  <c:v>0.28932584269662998</c:v>
                </c:pt>
                <c:pt idx="6861">
                  <c:v>0.29015025041736198</c:v>
                </c:pt>
                <c:pt idx="6862">
                  <c:v>0.19027027027026999</c:v>
                </c:pt>
                <c:pt idx="6863">
                  <c:v>0.23104325699745601</c:v>
                </c:pt>
                <c:pt idx="6864">
                  <c:v>0.37731134432783697</c:v>
                </c:pt>
                <c:pt idx="6865">
                  <c:v>0.15918580375782901</c:v>
                </c:pt>
                <c:pt idx="6866">
                  <c:v>0.28549711158406799</c:v>
                </c:pt>
                <c:pt idx="6867">
                  <c:v>0.17267794446217699</c:v>
                </c:pt>
                <c:pt idx="6868">
                  <c:v>0.195866141732284</c:v>
                </c:pt>
                <c:pt idx="6869">
                  <c:v>0.40179461615154599</c:v>
                </c:pt>
                <c:pt idx="6870">
                  <c:v>0.44833836858006099</c:v>
                </c:pt>
                <c:pt idx="6871">
                  <c:v>0.36273904996915501</c:v>
                </c:pt>
                <c:pt idx="6872">
                  <c:v>9.5206828627708406E-2</c:v>
                </c:pt>
                <c:pt idx="6873">
                  <c:v>0.14549078226208301</c:v>
                </c:pt>
                <c:pt idx="6874">
                  <c:v>2.5974025974026E-2</c:v>
                </c:pt>
                <c:pt idx="6875">
                  <c:v>0.241464621474518</c:v>
                </c:pt>
                <c:pt idx="6876">
                  <c:v>0.29208570179274201</c:v>
                </c:pt>
                <c:pt idx="6877">
                  <c:v>0.24690909090909099</c:v>
                </c:pt>
                <c:pt idx="6878">
                  <c:v>0.10723684210526301</c:v>
                </c:pt>
                <c:pt idx="6879">
                  <c:v>5.47162106982442E-2</c:v>
                </c:pt>
                <c:pt idx="6880">
                  <c:v>0.10978384527872601</c:v>
                </c:pt>
                <c:pt idx="6881">
                  <c:v>0.116549403487305</c:v>
                </c:pt>
                <c:pt idx="6882">
                  <c:v>0.116652211621856</c:v>
                </c:pt>
                <c:pt idx="6883">
                  <c:v>0.12692927896797901</c:v>
                </c:pt>
                <c:pt idx="6884">
                  <c:v>0.221448467966574</c:v>
                </c:pt>
                <c:pt idx="6885">
                  <c:v>0.23968992248061999</c:v>
                </c:pt>
                <c:pt idx="6886">
                  <c:v>0.35254465790360601</c:v>
                </c:pt>
                <c:pt idx="6887">
                  <c:v>1</c:v>
                </c:pt>
                <c:pt idx="6888">
                  <c:v>0.36806387225548898</c:v>
                </c:pt>
                <c:pt idx="6889">
                  <c:v>0.31276824034334799</c:v>
                </c:pt>
                <c:pt idx="6890">
                  <c:v>0.38522954091816403</c:v>
                </c:pt>
                <c:pt idx="6891">
                  <c:v>0.24307260610312201</c:v>
                </c:pt>
                <c:pt idx="6892">
                  <c:v>0.23804519180241701</c:v>
                </c:pt>
                <c:pt idx="6893">
                  <c:v>0.432573599240266</c:v>
                </c:pt>
                <c:pt idx="6894">
                  <c:v>0.16460587326120599</c:v>
                </c:pt>
                <c:pt idx="6895">
                  <c:v>8.55943152454781E-2</c:v>
                </c:pt>
                <c:pt idx="6896">
                  <c:v>9.1070372560614996E-2</c:v>
                </c:pt>
                <c:pt idx="6897">
                  <c:v>0.217232566630157</c:v>
                </c:pt>
                <c:pt idx="6898">
                  <c:v>0.24578313253012099</c:v>
                </c:pt>
                <c:pt idx="6899">
                  <c:v>0.287302121926575</c:v>
                </c:pt>
                <c:pt idx="6900">
                  <c:v>0.13221784776902901</c:v>
                </c:pt>
                <c:pt idx="6901">
                  <c:v>0.13538722442057699</c:v>
                </c:pt>
                <c:pt idx="6902">
                  <c:v>7.4606981081801194E-2</c:v>
                </c:pt>
                <c:pt idx="6903">
                  <c:v>0.29462659380692202</c:v>
                </c:pt>
                <c:pt idx="6904">
                  <c:v>0.24891101431238299</c:v>
                </c:pt>
                <c:pt idx="6905">
                  <c:v>0.29395753946652198</c:v>
                </c:pt>
                <c:pt idx="6906">
                  <c:v>0.19529719137818399</c:v>
                </c:pt>
                <c:pt idx="6907">
                  <c:v>0.28923076923076901</c:v>
                </c:pt>
                <c:pt idx="6908">
                  <c:v>0.34237829209896298</c:v>
                </c:pt>
                <c:pt idx="6909">
                  <c:v>0.14396355353075099</c:v>
                </c:pt>
                <c:pt idx="6910">
                  <c:v>0.100939597315436</c:v>
                </c:pt>
                <c:pt idx="6911">
                  <c:v>0.12658470995005699</c:v>
                </c:pt>
                <c:pt idx="6912">
                  <c:v>0.178824362606232</c:v>
                </c:pt>
                <c:pt idx="6913">
                  <c:v>0.342170671085336</c:v>
                </c:pt>
                <c:pt idx="6914">
                  <c:v>0.23213638012332299</c:v>
                </c:pt>
                <c:pt idx="6915">
                  <c:v>1</c:v>
                </c:pt>
                <c:pt idx="6916">
                  <c:v>8.8535031847133697E-2</c:v>
                </c:pt>
                <c:pt idx="6917">
                  <c:v>8.9162182936202997E-2</c:v>
                </c:pt>
                <c:pt idx="6918">
                  <c:v>9.3120222376650505E-2</c:v>
                </c:pt>
                <c:pt idx="6919">
                  <c:v>0.25076660988075</c:v>
                </c:pt>
                <c:pt idx="6920">
                  <c:v>0.19479463196421301</c:v>
                </c:pt>
                <c:pt idx="6921">
                  <c:v>0.213286713286713</c:v>
                </c:pt>
                <c:pt idx="6922">
                  <c:v>0.194509345794393</c:v>
                </c:pt>
                <c:pt idx="6923">
                  <c:v>0.232611174458381</c:v>
                </c:pt>
                <c:pt idx="6924">
                  <c:v>0.30415913200723299</c:v>
                </c:pt>
                <c:pt idx="6925">
                  <c:v>0.125426205552849</c:v>
                </c:pt>
                <c:pt idx="6926">
                  <c:v>0.112492933860938</c:v>
                </c:pt>
                <c:pt idx="6927">
                  <c:v>0.18885781888578199</c:v>
                </c:pt>
                <c:pt idx="6928">
                  <c:v>0.288818469895881</c:v>
                </c:pt>
                <c:pt idx="6929">
                  <c:v>0.27558756633813503</c:v>
                </c:pt>
                <c:pt idx="6930">
                  <c:v>0.30784789644013</c:v>
                </c:pt>
                <c:pt idx="6931">
                  <c:v>0.27315689981096503</c:v>
                </c:pt>
                <c:pt idx="6932">
                  <c:v>0.32037037037036997</c:v>
                </c:pt>
                <c:pt idx="6933">
                  <c:v>0.385749385749386</c:v>
                </c:pt>
                <c:pt idx="6934">
                  <c:v>0.20701513067400301</c:v>
                </c:pt>
                <c:pt idx="6935">
                  <c:v>0.20709146968139799</c:v>
                </c:pt>
                <c:pt idx="6936">
                  <c:v>0.24908125765618599</c:v>
                </c:pt>
                <c:pt idx="6937">
                  <c:v>6.2975596956179505E-2</c:v>
                </c:pt>
                <c:pt idx="6938">
                  <c:v>7.86163522012579E-2</c:v>
                </c:pt>
                <c:pt idx="6939">
                  <c:v>5.5443548387096697E-2</c:v>
                </c:pt>
                <c:pt idx="6940">
                  <c:v>8.9010612803834294E-2</c:v>
                </c:pt>
                <c:pt idx="6941">
                  <c:v>0.100427350427351</c:v>
                </c:pt>
                <c:pt idx="6942">
                  <c:v>0.15271705184259801</c:v>
                </c:pt>
                <c:pt idx="6943">
                  <c:v>0.33113944878650797</c:v>
                </c:pt>
                <c:pt idx="6944">
                  <c:v>0.21568627450980399</c:v>
                </c:pt>
                <c:pt idx="6945">
                  <c:v>0.25519999999999998</c:v>
                </c:pt>
                <c:pt idx="6946">
                  <c:v>0.216891697787992</c:v>
                </c:pt>
                <c:pt idx="6947">
                  <c:v>0.23613595706619001</c:v>
                </c:pt>
                <c:pt idx="6948">
                  <c:v>0.229429935411401</c:v>
                </c:pt>
                <c:pt idx="6949">
                  <c:v>0.296973158195317</c:v>
                </c:pt>
                <c:pt idx="6950">
                  <c:v>0.31628638867033898</c:v>
                </c:pt>
                <c:pt idx="6951">
                  <c:v>0.26334661354581701</c:v>
                </c:pt>
                <c:pt idx="6952">
                  <c:v>0.507692307692308</c:v>
                </c:pt>
                <c:pt idx="6953">
                  <c:v>0.23450292397660799</c:v>
                </c:pt>
                <c:pt idx="6954">
                  <c:v>0.20739030023094701</c:v>
                </c:pt>
                <c:pt idx="6955">
                  <c:v>0.25942108137629699</c:v>
                </c:pt>
                <c:pt idx="6956">
                  <c:v>0.31679563040509801</c:v>
                </c:pt>
                <c:pt idx="6957">
                  <c:v>0.44514646754738701</c:v>
                </c:pt>
                <c:pt idx="6958">
                  <c:v>0.42405884898312501</c:v>
                </c:pt>
                <c:pt idx="6959">
                  <c:v>1</c:v>
                </c:pt>
                <c:pt idx="6960">
                  <c:v>0.168097070139094</c:v>
                </c:pt>
                <c:pt idx="6961">
                  <c:v>0.15530973451327501</c:v>
                </c:pt>
                <c:pt idx="6962">
                  <c:v>0.138300723666577</c:v>
                </c:pt>
                <c:pt idx="6963">
                  <c:v>9.12200684150513E-2</c:v>
                </c:pt>
                <c:pt idx="6964">
                  <c:v>6.3823857302118106E-2</c:v>
                </c:pt>
                <c:pt idx="6965">
                  <c:v>8.0795368738988099E-2</c:v>
                </c:pt>
                <c:pt idx="6966">
                  <c:v>0.26826029216467501</c:v>
                </c:pt>
                <c:pt idx="6967">
                  <c:v>0.181556195965418</c:v>
                </c:pt>
                <c:pt idx="6968">
                  <c:v>0.23584254143646399</c:v>
                </c:pt>
                <c:pt idx="6969">
                  <c:v>0.31406869220607703</c:v>
                </c:pt>
                <c:pt idx="6970">
                  <c:v>0.34520943668753001</c:v>
                </c:pt>
                <c:pt idx="6971">
                  <c:v>0.27731893265565499</c:v>
                </c:pt>
                <c:pt idx="6972">
                  <c:v>0.181588265048053</c:v>
                </c:pt>
                <c:pt idx="6973">
                  <c:v>0.24368932038835001</c:v>
                </c:pt>
                <c:pt idx="6974">
                  <c:v>0.21978021978022</c:v>
                </c:pt>
                <c:pt idx="6975">
                  <c:v>0.24047561271536</c:v>
                </c:pt>
                <c:pt idx="6976">
                  <c:v>0.223024830699775</c:v>
                </c:pt>
                <c:pt idx="6977">
                  <c:v>0.19290307216003799</c:v>
                </c:pt>
                <c:pt idx="6978">
                  <c:v>0.167453416149068</c:v>
                </c:pt>
                <c:pt idx="6979">
                  <c:v>0.21210676835080999</c:v>
                </c:pt>
                <c:pt idx="6980">
                  <c:v>0.178212290502793</c:v>
                </c:pt>
                <c:pt idx="6981">
                  <c:v>8.5641605426794706E-2</c:v>
                </c:pt>
                <c:pt idx="6982">
                  <c:v>0.10429082240762801</c:v>
                </c:pt>
                <c:pt idx="6983">
                  <c:v>0.10951638065522599</c:v>
                </c:pt>
                <c:pt idx="6984">
                  <c:v>0.35305818000994499</c:v>
                </c:pt>
                <c:pt idx="6985">
                  <c:v>0.31885073580939</c:v>
                </c:pt>
                <c:pt idx="6986">
                  <c:v>0.22825724758413901</c:v>
                </c:pt>
                <c:pt idx="6987">
                  <c:v>0.71428571428571397</c:v>
                </c:pt>
                <c:pt idx="6988">
                  <c:v>0.32279757901815798</c:v>
                </c:pt>
                <c:pt idx="6989">
                  <c:v>0.285460543009388</c:v>
                </c:pt>
                <c:pt idx="6990">
                  <c:v>0.24525599713569601</c:v>
                </c:pt>
                <c:pt idx="6991">
                  <c:v>0.164179104477612</c:v>
                </c:pt>
                <c:pt idx="6992">
                  <c:v>0.16161616161616199</c:v>
                </c:pt>
                <c:pt idx="6993">
                  <c:v>0.20167035126504501</c:v>
                </c:pt>
                <c:pt idx="6994">
                  <c:v>0.134003350083752</c:v>
                </c:pt>
                <c:pt idx="6995">
                  <c:v>6.2629043358568406E-2</c:v>
                </c:pt>
                <c:pt idx="6996">
                  <c:v>8.4609186140209597E-2</c:v>
                </c:pt>
                <c:pt idx="6997">
                  <c:v>0.21974148061104601</c:v>
                </c:pt>
                <c:pt idx="6998">
                  <c:v>0.157169693174703</c:v>
                </c:pt>
                <c:pt idx="6999">
                  <c:v>0.14138128945858</c:v>
                </c:pt>
                <c:pt idx="7000">
                  <c:v>0.14193737196371101</c:v>
                </c:pt>
                <c:pt idx="7001">
                  <c:v>0.11408556417313</c:v>
                </c:pt>
                <c:pt idx="7002">
                  <c:v>0.105483157118269</c:v>
                </c:pt>
                <c:pt idx="7003">
                  <c:v>0.46105702364395001</c:v>
                </c:pt>
                <c:pt idx="7004">
                  <c:v>0.294151050539467</c:v>
                </c:pt>
                <c:pt idx="7005">
                  <c:v>0.26876617773943101</c:v>
                </c:pt>
                <c:pt idx="7006">
                  <c:v>0.31184731724883002</c:v>
                </c:pt>
                <c:pt idx="7007">
                  <c:v>0.199564134495641</c:v>
                </c:pt>
                <c:pt idx="7008">
                  <c:v>0.208362369337979</c:v>
                </c:pt>
                <c:pt idx="7009">
                  <c:v>0.51776649746192904</c:v>
                </c:pt>
                <c:pt idx="7010">
                  <c:v>0.35429975429975502</c:v>
                </c:pt>
                <c:pt idx="7011">
                  <c:v>0.34297520661156999</c:v>
                </c:pt>
                <c:pt idx="7012">
                  <c:v>0.243814121907061</c:v>
                </c:pt>
                <c:pt idx="7013">
                  <c:v>0.30535615681943801</c:v>
                </c:pt>
                <c:pt idx="7014">
                  <c:v>0.20802919708029199</c:v>
                </c:pt>
                <c:pt idx="7015">
                  <c:v>0.11749999999999999</c:v>
                </c:pt>
                <c:pt idx="7016">
                  <c:v>0.11464968152866201</c:v>
                </c:pt>
                <c:pt idx="7017">
                  <c:v>0.131203650884198</c:v>
                </c:pt>
                <c:pt idx="7018">
                  <c:v>0.30190476190476201</c:v>
                </c:pt>
                <c:pt idx="7019">
                  <c:v>0.36540483701366999</c:v>
                </c:pt>
                <c:pt idx="7020">
                  <c:v>0.117051209904333</c:v>
                </c:pt>
                <c:pt idx="7021">
                  <c:v>0.28769230769230802</c:v>
                </c:pt>
                <c:pt idx="7022">
                  <c:v>0.23520818115412701</c:v>
                </c:pt>
                <c:pt idx="7023">
                  <c:v>0.31133939154484402</c:v>
                </c:pt>
                <c:pt idx="7024">
                  <c:v>0.39829059829059799</c:v>
                </c:pt>
                <c:pt idx="7025">
                  <c:v>0.33780991735537202</c:v>
                </c:pt>
                <c:pt idx="7026">
                  <c:v>0.250606305578012</c:v>
                </c:pt>
                <c:pt idx="7027">
                  <c:v>0.203101920236337</c:v>
                </c:pt>
                <c:pt idx="7028">
                  <c:v>6.6319444444444403E-2</c:v>
                </c:pt>
                <c:pt idx="7029">
                  <c:v>8.03140096618358E-2</c:v>
                </c:pt>
                <c:pt idx="7030">
                  <c:v>0.19128712871287101</c:v>
                </c:pt>
                <c:pt idx="7031">
                  <c:v>0.13418725221104</c:v>
                </c:pt>
                <c:pt idx="7032">
                  <c:v>0.11852662290299</c:v>
                </c:pt>
                <c:pt idx="7033">
                  <c:v>0.15787015413358299</c:v>
                </c:pt>
                <c:pt idx="7034">
                  <c:v>0.122384937238494</c:v>
                </c:pt>
                <c:pt idx="7035">
                  <c:v>0.20568837592745301</c:v>
                </c:pt>
                <c:pt idx="7036">
                  <c:v>0.25186567164179102</c:v>
                </c:pt>
                <c:pt idx="7037">
                  <c:v>0.27464788732394402</c:v>
                </c:pt>
                <c:pt idx="7038">
                  <c:v>0.206360679436213</c:v>
                </c:pt>
                <c:pt idx="7039">
                  <c:v>0.19399310684391899</c:v>
                </c:pt>
                <c:pt idx="7040">
                  <c:v>0.29492560091568099</c:v>
                </c:pt>
                <c:pt idx="7041">
                  <c:v>0.21260162601626001</c:v>
                </c:pt>
                <c:pt idx="7042">
                  <c:v>0.208591491119372</c:v>
                </c:pt>
                <c:pt idx="7043">
                  <c:v>9.7773227540312202E-2</c:v>
                </c:pt>
                <c:pt idx="7044">
                  <c:v>0.10844989461582701</c:v>
                </c:pt>
                <c:pt idx="7045">
                  <c:v>0.25829646017699098</c:v>
                </c:pt>
                <c:pt idx="7046">
                  <c:v>0.25319358008516202</c:v>
                </c:pt>
                <c:pt idx="7047">
                  <c:v>0.19638949671772399</c:v>
                </c:pt>
                <c:pt idx="7048">
                  <c:v>0.35942327497425403</c:v>
                </c:pt>
                <c:pt idx="7049">
                  <c:v>0.186212578961823</c:v>
                </c:pt>
                <c:pt idx="7050">
                  <c:v>0.25475285171102702</c:v>
                </c:pt>
                <c:pt idx="7051">
                  <c:v>0.34125144843569</c:v>
                </c:pt>
                <c:pt idx="7052">
                  <c:v>0.17965260545905701</c:v>
                </c:pt>
                <c:pt idx="7053">
                  <c:v>0.29315178213856602</c:v>
                </c:pt>
                <c:pt idx="7054">
                  <c:v>0.446958270487682</c:v>
                </c:pt>
                <c:pt idx="7055">
                  <c:v>0.18212669683257901</c:v>
                </c:pt>
                <c:pt idx="7056">
                  <c:v>0.314855875831486</c:v>
                </c:pt>
                <c:pt idx="7057">
                  <c:v>0.332905708787685</c:v>
                </c:pt>
                <c:pt idx="7058">
                  <c:v>0.25498154981549798</c:v>
                </c:pt>
                <c:pt idx="7059">
                  <c:v>0.221706326175276</c:v>
                </c:pt>
                <c:pt idx="7060">
                  <c:v>0.201180936313792</c:v>
                </c:pt>
                <c:pt idx="7061">
                  <c:v>8.88570404872807E-2</c:v>
                </c:pt>
                <c:pt idx="7062">
                  <c:v>0.202226345083488</c:v>
                </c:pt>
                <c:pt idx="7063">
                  <c:v>1</c:v>
                </c:pt>
                <c:pt idx="7064">
                  <c:v>0.28169893816364799</c:v>
                </c:pt>
                <c:pt idx="7065">
                  <c:v>0.24498175182481799</c:v>
                </c:pt>
                <c:pt idx="7066">
                  <c:v>0.203857791225416</c:v>
                </c:pt>
                <c:pt idx="7067">
                  <c:v>0.14876847290640399</c:v>
                </c:pt>
                <c:pt idx="7068">
                  <c:v>0.140727177609207</c:v>
                </c:pt>
                <c:pt idx="7069">
                  <c:v>5.9379727685325297E-2</c:v>
                </c:pt>
                <c:pt idx="7070">
                  <c:v>0.16867017280240401</c:v>
                </c:pt>
                <c:pt idx="7071">
                  <c:v>0.119359205776173</c:v>
                </c:pt>
                <c:pt idx="7072">
                  <c:v>0.11168495803744299</c:v>
                </c:pt>
                <c:pt idx="7073">
                  <c:v>0.39478471801091602</c:v>
                </c:pt>
                <c:pt idx="7074">
                  <c:v>0.16801292407108201</c:v>
                </c:pt>
                <c:pt idx="7075">
                  <c:v>0.194241686942417</c:v>
                </c:pt>
                <c:pt idx="7076">
                  <c:v>0.15747368421052599</c:v>
                </c:pt>
                <c:pt idx="7077">
                  <c:v>7.9835632521279704E-2</c:v>
                </c:pt>
                <c:pt idx="7078">
                  <c:v>6.9543945483138095E-2</c:v>
                </c:pt>
                <c:pt idx="7079">
                  <c:v>0.57142857142857095</c:v>
                </c:pt>
                <c:pt idx="7080">
                  <c:v>0.40828138913624301</c:v>
                </c:pt>
                <c:pt idx="7081">
                  <c:v>0.27109737248840798</c:v>
                </c:pt>
                <c:pt idx="7082">
                  <c:v>0.26219512195121902</c:v>
                </c:pt>
                <c:pt idx="7083">
                  <c:v>0.216203259827421</c:v>
                </c:pt>
                <c:pt idx="7084">
                  <c:v>0.24461839530332699</c:v>
                </c:pt>
                <c:pt idx="7085">
                  <c:v>0.29859301719645598</c:v>
                </c:pt>
                <c:pt idx="7086">
                  <c:v>0.23936170212766</c:v>
                </c:pt>
                <c:pt idx="7087">
                  <c:v>0.31771799628942499</c:v>
                </c:pt>
                <c:pt idx="7088">
                  <c:v>0.16224772457459499</c:v>
                </c:pt>
                <c:pt idx="7089">
                  <c:v>0.30922142462727797</c:v>
                </c:pt>
                <c:pt idx="7090">
                  <c:v>0.17852001151742</c:v>
                </c:pt>
                <c:pt idx="7091">
                  <c:v>0.31231231231231199</c:v>
                </c:pt>
                <c:pt idx="7092">
                  <c:v>1</c:v>
                </c:pt>
                <c:pt idx="7093">
                  <c:v>0.39611992945326302</c:v>
                </c:pt>
                <c:pt idx="7094">
                  <c:v>0.19793656858998801</c:v>
                </c:pt>
                <c:pt idx="7095">
                  <c:v>0.24040920716112499</c:v>
                </c:pt>
                <c:pt idx="7096">
                  <c:v>0.135135135135135</c:v>
                </c:pt>
                <c:pt idx="7097">
                  <c:v>0.16433121019108299</c:v>
                </c:pt>
                <c:pt idx="7098">
                  <c:v>0.114123305640577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8D-4DA3-A8F5-E3B0B389E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344008"/>
        <c:axId val="370346960"/>
      </c:scatterChart>
      <c:valAx>
        <c:axId val="370344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346960"/>
        <c:crosses val="autoZero"/>
        <c:crossBetween val="midCat"/>
      </c:valAx>
      <c:valAx>
        <c:axId val="3703469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344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'Shifts_-_Crosstab_data'!$B$1</c:f>
              <c:strCache>
                <c:ptCount val="1"/>
                <c:pt idx="0">
                  <c:v>Pre-Shift Recovery Time (secs)</c:v>
                </c:pt>
              </c:strCache>
            </c:strRef>
          </c:tx>
          <c:spPr>
            <a:ln w="889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'Shifts_-_Crosstab_data'!$A$2:$A$44</c:f>
              <c:numCache>
                <c:formatCode>General</c:formatCode>
                <c:ptCount val="4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</c:numCache>
            </c:numRef>
          </c:cat>
          <c:val>
            <c:numRef>
              <c:f>'Shifts_-_Crosstab_data'!$B$2:$B$44</c:f>
              <c:numCache>
                <c:formatCode>General</c:formatCode>
                <c:ptCount val="43"/>
                <c:pt idx="0">
                  <c:v>164</c:v>
                </c:pt>
                <c:pt idx="1">
                  <c:v>201</c:v>
                </c:pt>
                <c:pt idx="2">
                  <c:v>223</c:v>
                </c:pt>
                <c:pt idx="3">
                  <c:v>216</c:v>
                </c:pt>
                <c:pt idx="4">
                  <c:v>226</c:v>
                </c:pt>
                <c:pt idx="5">
                  <c:v>211</c:v>
                </c:pt>
                <c:pt idx="6">
                  <c:v>217</c:v>
                </c:pt>
                <c:pt idx="7">
                  <c:v>211</c:v>
                </c:pt>
                <c:pt idx="8">
                  <c:v>222</c:v>
                </c:pt>
                <c:pt idx="9">
                  <c:v>219</c:v>
                </c:pt>
                <c:pt idx="10">
                  <c:v>214</c:v>
                </c:pt>
                <c:pt idx="11">
                  <c:v>226</c:v>
                </c:pt>
                <c:pt idx="12">
                  <c:v>228</c:v>
                </c:pt>
                <c:pt idx="13">
                  <c:v>228</c:v>
                </c:pt>
                <c:pt idx="14">
                  <c:v>222</c:v>
                </c:pt>
                <c:pt idx="15">
                  <c:v>214</c:v>
                </c:pt>
                <c:pt idx="16">
                  <c:v>209</c:v>
                </c:pt>
                <c:pt idx="17">
                  <c:v>208</c:v>
                </c:pt>
                <c:pt idx="18">
                  <c:v>203</c:v>
                </c:pt>
                <c:pt idx="19">
                  <c:v>193</c:v>
                </c:pt>
                <c:pt idx="20">
                  <c:v>198</c:v>
                </c:pt>
                <c:pt idx="21">
                  <c:v>185</c:v>
                </c:pt>
                <c:pt idx="22">
                  <c:v>186</c:v>
                </c:pt>
                <c:pt idx="23">
                  <c:v>173</c:v>
                </c:pt>
                <c:pt idx="24">
                  <c:v>175</c:v>
                </c:pt>
                <c:pt idx="25">
                  <c:v>174</c:v>
                </c:pt>
                <c:pt idx="26">
                  <c:v>171</c:v>
                </c:pt>
                <c:pt idx="27">
                  <c:v>164</c:v>
                </c:pt>
                <c:pt idx="28">
                  <c:v>166</c:v>
                </c:pt>
                <c:pt idx="29">
                  <c:v>150</c:v>
                </c:pt>
                <c:pt idx="30">
                  <c:v>153</c:v>
                </c:pt>
                <c:pt idx="31">
                  <c:v>146</c:v>
                </c:pt>
                <c:pt idx="32">
                  <c:v>143</c:v>
                </c:pt>
                <c:pt idx="33">
                  <c:v>139</c:v>
                </c:pt>
                <c:pt idx="34">
                  <c:v>148</c:v>
                </c:pt>
                <c:pt idx="35">
                  <c:v>127</c:v>
                </c:pt>
                <c:pt idx="36">
                  <c:v>120</c:v>
                </c:pt>
                <c:pt idx="37">
                  <c:v>119</c:v>
                </c:pt>
                <c:pt idx="38">
                  <c:v>110</c:v>
                </c:pt>
                <c:pt idx="39">
                  <c:v>118</c:v>
                </c:pt>
                <c:pt idx="40">
                  <c:v>122</c:v>
                </c:pt>
                <c:pt idx="41">
                  <c:v>102</c:v>
                </c:pt>
                <c:pt idx="42">
                  <c:v>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78-4B87-B73C-5744AB721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701912"/>
        <c:axId val="365702240"/>
      </c:lineChart>
      <c:catAx>
        <c:axId val="36570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702240"/>
        <c:crosses val="autoZero"/>
        <c:auto val="1"/>
        <c:lblAlgn val="ctr"/>
        <c:lblOffset val="100"/>
        <c:noMultiLvlLbl val="0"/>
      </c:catAx>
      <c:valAx>
        <c:axId val="36570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701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241CB-34BE-4249-B01B-26BCCA998B86}" type="doc">
      <dgm:prSet loTypeId="urn:microsoft.com/office/officeart/2011/layout/InterconnectedBlockProcess" loCatId="officeonlin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4CB939B-F91B-4C5A-BE88-B6660E9C19F5}">
      <dgm:prSet phldrT="[Text]" custT="1"/>
      <dgm:spPr/>
      <dgm:t>
        <a:bodyPr/>
        <a:lstStyle/>
        <a:p>
          <a:r>
            <a: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NHL</a:t>
          </a:r>
          <a:endParaRPr lang="en-US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E0EB9F9-6E33-42FF-9C80-3CF464B9B347}" type="parTrans" cxnId="{5F22D885-B403-4EF3-A682-6529B53F363D}">
      <dgm:prSet/>
      <dgm:spPr/>
      <dgm:t>
        <a:bodyPr/>
        <a:lstStyle/>
        <a:p>
          <a:endParaRPr lang="en-US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9BCA09D-158F-4DF8-8526-CA60AEA96F31}" type="sibTrans" cxnId="{5F22D885-B403-4EF3-A682-6529B53F363D}">
      <dgm:prSet/>
      <dgm:spPr/>
      <dgm:t>
        <a:bodyPr/>
        <a:lstStyle/>
        <a:p>
          <a:endParaRPr lang="en-US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DBD2EA7-5128-4107-890F-AFD9C1A5999C}">
      <dgm:prSet phldrT="[Text]" custT="1"/>
      <dgm:spPr/>
      <dgm:t>
        <a:bodyPr/>
        <a:lstStyle/>
        <a:p>
          <a:pPr>
            <a:spcBef>
              <a:spcPts val="900"/>
            </a:spcBef>
            <a:spcAft>
              <a:spcPts val="900"/>
            </a:spcAft>
          </a:pPr>
          <a:r>
            <a: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Shots</a:t>
          </a:r>
        </a:p>
        <a:p>
          <a:pPr>
            <a:spcBef>
              <a:spcPts val="900"/>
            </a:spcBef>
            <a:spcAft>
              <a:spcPts val="900"/>
            </a:spcAft>
          </a:pPr>
          <a:r>
            <a: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Scoring chances</a:t>
          </a:r>
        </a:p>
        <a:p>
          <a:pPr>
            <a:spcBef>
              <a:spcPts val="900"/>
            </a:spcBef>
            <a:spcAft>
              <a:spcPts val="900"/>
            </a:spcAft>
          </a:pPr>
          <a:r>
            <a: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Goals</a:t>
          </a:r>
        </a:p>
        <a:p>
          <a:pPr>
            <a:spcBef>
              <a:spcPts val="900"/>
            </a:spcBef>
            <a:spcAft>
              <a:spcPts val="900"/>
            </a:spcAft>
          </a:pPr>
          <a:r>
            <a: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Assists</a:t>
          </a:r>
        </a:p>
        <a:p>
          <a:pPr>
            <a:spcBef>
              <a:spcPts val="900"/>
            </a:spcBef>
            <a:spcAft>
              <a:spcPts val="900"/>
            </a:spcAft>
          </a:pPr>
          <a:r>
            <a: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Penalties</a:t>
          </a:r>
        </a:p>
        <a:p>
          <a:pPr>
            <a:spcBef>
              <a:spcPts val="900"/>
            </a:spcBef>
            <a:spcAft>
              <a:spcPts val="900"/>
            </a:spcAft>
          </a:pPr>
          <a:r>
            <a: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Giveaways</a:t>
          </a:r>
        </a:p>
        <a:p>
          <a:pPr>
            <a:spcBef>
              <a:spcPts val="900"/>
            </a:spcBef>
            <a:spcAft>
              <a:spcPts val="900"/>
            </a:spcAft>
          </a:pPr>
          <a:r>
            <a: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Takeaways</a:t>
          </a:r>
        </a:p>
        <a:p>
          <a:pPr>
            <a:spcBef>
              <a:spcPts val="900"/>
            </a:spcBef>
            <a:spcAft>
              <a:spcPts val="900"/>
            </a:spcAft>
          </a:pPr>
          <a:r>
            <a: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Hits</a:t>
          </a:r>
        </a:p>
        <a:p>
          <a:pPr>
            <a:spcBef>
              <a:spcPts val="900"/>
            </a:spcBef>
            <a:spcAft>
              <a:spcPts val="900"/>
            </a:spcAft>
          </a:pPr>
          <a:r>
            <a: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Blocked Shots</a:t>
          </a:r>
        </a:p>
        <a:p>
          <a:pPr>
            <a:spcBef>
              <a:spcPts val="900"/>
            </a:spcBef>
            <a:spcAft>
              <a:spcPts val="900"/>
            </a:spcAft>
          </a:pPr>
          <a:r>
            <a: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Ice-time</a:t>
          </a:r>
          <a:endParaRPr lang="en-US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42FD860-647A-4633-97BC-9BDEB14F76E8}" type="parTrans" cxnId="{958B5927-7B24-49AE-9E33-4A66275114DE}">
      <dgm:prSet/>
      <dgm:spPr/>
      <dgm:t>
        <a:bodyPr/>
        <a:lstStyle/>
        <a:p>
          <a:endParaRPr lang="en-US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56B081A-29AF-4BA8-AA6D-258606A67F18}" type="sibTrans" cxnId="{958B5927-7B24-49AE-9E33-4A66275114DE}">
      <dgm:prSet/>
      <dgm:spPr/>
      <dgm:t>
        <a:bodyPr/>
        <a:lstStyle/>
        <a:p>
          <a:endParaRPr lang="en-US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89037CD-A67C-404D-96AD-F603C369883D}" type="pres">
      <dgm:prSet presAssocID="{317241CB-34BE-4249-B01B-26BCCA998B86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18D3FA78-B3B3-4FE8-A18A-61E27F49F9D0}" type="pres">
      <dgm:prSet presAssocID="{14CB939B-F91B-4C5A-BE88-B6660E9C19F5}" presName="ChildAccent1" presStyleCnt="0"/>
      <dgm:spPr/>
    </dgm:pt>
    <dgm:pt modelId="{113AB4CE-19FD-4490-B655-3EFC8C47ACBF}" type="pres">
      <dgm:prSet presAssocID="{14CB939B-F91B-4C5A-BE88-B6660E9C19F5}" presName="ChildAccent" presStyleLbl="alignImgPlace1" presStyleIdx="0" presStyleCnt="1" custScaleX="74912" custScaleY="64496" custLinFactNeighborX="-7798" custLinFactNeighborY="-14730"/>
      <dgm:spPr/>
      <dgm:t>
        <a:bodyPr/>
        <a:lstStyle/>
        <a:p>
          <a:endParaRPr lang="en-CA"/>
        </a:p>
      </dgm:t>
    </dgm:pt>
    <dgm:pt modelId="{C7716975-38A0-4798-984D-4C2499BC80CF}" type="pres">
      <dgm:prSet presAssocID="{14CB939B-F91B-4C5A-BE88-B6660E9C19F5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8DD3AE3-418F-4900-B8AE-0C185A3CD4FF}" type="pres">
      <dgm:prSet presAssocID="{14CB939B-F91B-4C5A-BE88-B6660E9C19F5}" presName="Parent1" presStyleLbl="node1" presStyleIdx="0" presStyleCnt="1" custScaleX="74482" custScaleY="92172" custLinFactNeighborX="-6924" custLinFactNeighborY="2016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47C724E-249F-4CAD-A8F8-A59BF4F0346D}" type="presOf" srcId="{317241CB-34BE-4249-B01B-26BCCA998B86}" destId="{F89037CD-A67C-404D-96AD-F603C369883D}" srcOrd="0" destOrd="0" presId="urn:microsoft.com/office/officeart/2011/layout/InterconnectedBlockProcess"/>
    <dgm:cxn modelId="{CA4D6655-BF03-44E3-84D4-95A72D4E7ACC}" type="presOf" srcId="{14CB939B-F91B-4C5A-BE88-B6660E9C19F5}" destId="{B8DD3AE3-418F-4900-B8AE-0C185A3CD4FF}" srcOrd="0" destOrd="0" presId="urn:microsoft.com/office/officeart/2011/layout/InterconnectedBlockProcess"/>
    <dgm:cxn modelId="{958B5927-7B24-49AE-9E33-4A66275114DE}" srcId="{14CB939B-F91B-4C5A-BE88-B6660E9C19F5}" destId="{DDBD2EA7-5128-4107-890F-AFD9C1A5999C}" srcOrd="0" destOrd="0" parTransId="{D42FD860-647A-4633-97BC-9BDEB14F76E8}" sibTransId="{256B081A-29AF-4BA8-AA6D-258606A67F18}"/>
    <dgm:cxn modelId="{D8934469-AFB2-40E8-BB5C-30BE5C5813E7}" type="presOf" srcId="{DDBD2EA7-5128-4107-890F-AFD9C1A5999C}" destId="{113AB4CE-19FD-4490-B655-3EFC8C47ACBF}" srcOrd="0" destOrd="0" presId="urn:microsoft.com/office/officeart/2011/layout/InterconnectedBlockProcess"/>
    <dgm:cxn modelId="{5F22D885-B403-4EF3-A682-6529B53F363D}" srcId="{317241CB-34BE-4249-B01B-26BCCA998B86}" destId="{14CB939B-F91B-4C5A-BE88-B6660E9C19F5}" srcOrd="0" destOrd="0" parTransId="{9E0EB9F9-6E33-42FF-9C80-3CF464B9B347}" sibTransId="{A9BCA09D-158F-4DF8-8526-CA60AEA96F31}"/>
    <dgm:cxn modelId="{1024D4E1-EC8D-4C80-B4BB-798F10CAD519}" type="presOf" srcId="{DDBD2EA7-5128-4107-890F-AFD9C1A5999C}" destId="{C7716975-38A0-4798-984D-4C2499BC80CF}" srcOrd="1" destOrd="0" presId="urn:microsoft.com/office/officeart/2011/layout/InterconnectedBlockProcess"/>
    <dgm:cxn modelId="{D74D386F-8B80-47A9-B883-A87BAF15364B}" type="presParOf" srcId="{F89037CD-A67C-404D-96AD-F603C369883D}" destId="{18D3FA78-B3B3-4FE8-A18A-61E27F49F9D0}" srcOrd="0" destOrd="0" presId="urn:microsoft.com/office/officeart/2011/layout/InterconnectedBlockProcess"/>
    <dgm:cxn modelId="{35269E64-ECA8-489F-A933-06E70488B61E}" type="presParOf" srcId="{18D3FA78-B3B3-4FE8-A18A-61E27F49F9D0}" destId="{113AB4CE-19FD-4490-B655-3EFC8C47ACBF}" srcOrd="0" destOrd="0" presId="urn:microsoft.com/office/officeart/2011/layout/InterconnectedBlockProcess"/>
    <dgm:cxn modelId="{638AFEE4-0664-4461-B67F-062BDF77A96C}" type="presParOf" srcId="{F89037CD-A67C-404D-96AD-F603C369883D}" destId="{C7716975-38A0-4798-984D-4C2499BC80CF}" srcOrd="1" destOrd="0" presId="urn:microsoft.com/office/officeart/2011/layout/InterconnectedBlockProcess"/>
    <dgm:cxn modelId="{1A547BF5-BB85-41FE-8F4C-90DA9BB80832}" type="presParOf" srcId="{F89037CD-A67C-404D-96AD-F603C369883D}" destId="{B8DD3AE3-418F-4900-B8AE-0C185A3CD4FF}" srcOrd="2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7241CB-34BE-4249-B01B-26BCCA998B86}" type="doc">
      <dgm:prSet loTypeId="urn:microsoft.com/office/officeart/2011/layout/InterconnectedBlockProcess" loCatId="officeonlin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E597C66-6ADA-4672-95F2-D3CEDE5A74B9}">
      <dgm:prSet phldrT="[Text]" custT="1"/>
      <dgm:spPr/>
      <dgm:t>
        <a:bodyPr/>
        <a:lstStyle/>
        <a:p>
          <a:r>
            <a: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EVENTING</a:t>
          </a:r>
          <a:endParaRPr lang="en-US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5878DEC-6295-4C4A-BA96-FE2FF63BD506}" type="parTrans" cxnId="{007C9E6F-37EC-41C8-B144-C4F2ABB7D3E4}">
      <dgm:prSet/>
      <dgm:spPr/>
      <dgm:t>
        <a:bodyPr/>
        <a:lstStyle/>
        <a:p>
          <a:endParaRPr lang="en-US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3C0B528-F50C-4222-B5CF-62BD8B4725B7}" type="sibTrans" cxnId="{007C9E6F-37EC-41C8-B144-C4F2ABB7D3E4}">
      <dgm:prSet/>
      <dgm:spPr/>
      <dgm:t>
        <a:bodyPr/>
        <a:lstStyle/>
        <a:p>
          <a:endParaRPr lang="en-US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7A405C7-F361-421B-8DC9-8D40E88E56DC}">
      <dgm:prSet phldrT="[Text]" custT="1"/>
      <dgm:spPr/>
      <dgm:t>
        <a:bodyPr/>
        <a:lstStyle/>
        <a:p>
          <a:pPr marL="0" marR="0" indent="0" defTabSz="711200" eaLnBrk="1" fontAlgn="auto" latinLnBrk="0" hangingPunct="1">
            <a:lnSpc>
              <a:spcPct val="100000"/>
            </a:lnSpc>
            <a:spcBef>
              <a:spcPts val="900"/>
            </a:spcBef>
            <a:spcAft>
              <a:spcPts val="900"/>
            </a:spcAft>
            <a:buClrTx/>
            <a:buSzTx/>
            <a:buFontTx/>
            <a:buNone/>
            <a:tabLst/>
            <a:defRPr/>
          </a:pPr>
          <a:r>
            <a: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Possession</a:t>
          </a:r>
        </a:p>
        <a:p>
          <a:pPr marL="0" marR="0" indent="0" defTabSz="711200" eaLnBrk="1" fontAlgn="auto" latinLnBrk="0" hangingPunct="1">
            <a:lnSpc>
              <a:spcPct val="100000"/>
            </a:lnSpc>
            <a:spcBef>
              <a:spcPts val="900"/>
            </a:spcBef>
            <a:spcAft>
              <a:spcPts val="900"/>
            </a:spcAft>
            <a:buClrTx/>
            <a:buSzTx/>
            <a:buFontTx/>
            <a:buNone/>
            <a:tabLst/>
            <a:defRPr/>
          </a:pPr>
          <a:r>
            <a: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Passes</a:t>
          </a:r>
        </a:p>
        <a:p>
          <a:pPr marL="0" marR="0" indent="0" defTabSz="711200" eaLnBrk="1" fontAlgn="auto" latinLnBrk="0" hangingPunct="1">
            <a:lnSpc>
              <a:spcPct val="100000"/>
            </a:lnSpc>
            <a:spcBef>
              <a:spcPts val="900"/>
            </a:spcBef>
            <a:spcAft>
              <a:spcPts val="900"/>
            </a:spcAft>
            <a:buClrTx/>
            <a:buSzTx/>
            <a:buFontTx/>
            <a:buNone/>
            <a:tabLst/>
            <a:defRPr/>
          </a:pPr>
          <a:r>
            <a: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Stick-handling</a:t>
          </a:r>
        </a:p>
        <a:p>
          <a:pPr defTabSz="711200">
            <a:lnSpc>
              <a:spcPct val="100000"/>
            </a:lnSpc>
            <a:spcBef>
              <a:spcPts val="900"/>
            </a:spcBef>
            <a:spcAft>
              <a:spcPts val="900"/>
            </a:spcAft>
          </a:pPr>
          <a:r>
            <a: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Entries</a:t>
          </a:r>
        </a:p>
        <a:p>
          <a:pPr defTabSz="711200">
            <a:lnSpc>
              <a:spcPct val="100000"/>
            </a:lnSpc>
            <a:spcBef>
              <a:spcPts val="900"/>
            </a:spcBef>
            <a:spcAft>
              <a:spcPts val="900"/>
            </a:spcAft>
          </a:pPr>
          <a:r>
            <a: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Exits</a:t>
          </a:r>
        </a:p>
        <a:p>
          <a:pPr defTabSz="711200">
            <a:lnSpc>
              <a:spcPct val="100000"/>
            </a:lnSpc>
            <a:spcBef>
              <a:spcPts val="900"/>
            </a:spcBef>
            <a:spcAft>
              <a:spcPts val="900"/>
            </a:spcAft>
          </a:pPr>
          <a:r>
            <a: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Puck zone time</a:t>
          </a:r>
        </a:p>
        <a:p>
          <a:pPr defTabSz="711200">
            <a:lnSpc>
              <a:spcPct val="100000"/>
            </a:lnSpc>
            <a:spcBef>
              <a:spcPts val="900"/>
            </a:spcBef>
            <a:spcAft>
              <a:spcPts val="900"/>
            </a:spcAft>
          </a:pPr>
          <a:r>
            <a: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Puck battles</a:t>
          </a:r>
        </a:p>
        <a:p>
          <a:pPr defTabSz="711200">
            <a:lnSpc>
              <a:spcPct val="100000"/>
            </a:lnSpc>
            <a:spcBef>
              <a:spcPts val="900"/>
            </a:spcBef>
            <a:spcAft>
              <a:spcPts val="900"/>
            </a:spcAft>
          </a:pPr>
          <a:r>
            <a: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Saves</a:t>
          </a:r>
        </a:p>
        <a:p>
          <a:pPr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16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F7CA4C9-7CC0-40A9-B732-A93469F24ADD}" type="parTrans" cxnId="{509EB192-E8AE-4850-AC58-F145D9C8C0A4}">
      <dgm:prSet/>
      <dgm:spPr/>
      <dgm:t>
        <a:bodyPr/>
        <a:lstStyle/>
        <a:p>
          <a:endParaRPr lang="en-US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F184980-02AA-4AA5-B173-2B40EACF5FAE}" type="sibTrans" cxnId="{509EB192-E8AE-4850-AC58-F145D9C8C0A4}">
      <dgm:prSet/>
      <dgm:spPr/>
      <dgm:t>
        <a:bodyPr/>
        <a:lstStyle/>
        <a:p>
          <a:endParaRPr lang="en-US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89037CD-A67C-404D-96AD-F603C369883D}" type="pres">
      <dgm:prSet presAssocID="{317241CB-34BE-4249-B01B-26BCCA998B86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E0CA3756-421C-4D41-830C-3935276ECC96}" type="pres">
      <dgm:prSet presAssocID="{9E597C66-6ADA-4672-95F2-D3CEDE5A74B9}" presName="ChildAccent1" presStyleCnt="0"/>
      <dgm:spPr/>
    </dgm:pt>
    <dgm:pt modelId="{35978AF9-40F2-49AB-9108-196550B38B2C}" type="pres">
      <dgm:prSet presAssocID="{9E597C66-6ADA-4672-95F2-D3CEDE5A74B9}" presName="ChildAccent" presStyleLbl="alignImgPlace1" presStyleIdx="0" presStyleCnt="1" custScaleX="107125" custScaleY="91858" custLinFactNeighborX="-28449" custLinFactNeighborY="143"/>
      <dgm:spPr/>
      <dgm:t>
        <a:bodyPr/>
        <a:lstStyle/>
        <a:p>
          <a:endParaRPr lang="en-US"/>
        </a:p>
      </dgm:t>
    </dgm:pt>
    <dgm:pt modelId="{3EA53952-FCF8-49C6-9982-7954C7BCA5B8}" type="pres">
      <dgm:prSet presAssocID="{9E597C66-6ADA-4672-95F2-D3CEDE5A74B9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B565D-1D77-4366-BB83-8B86F21AB644}" type="pres">
      <dgm:prSet presAssocID="{9E597C66-6ADA-4672-95F2-D3CEDE5A74B9}" presName="Parent1" presStyleLbl="node1" presStyleIdx="0" presStyleCnt="1" custScaleX="106335" custScaleY="145411" custLinFactNeighborX="-28844" custLinFactNeighborY="380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88ED2E-033D-4710-B807-BE9F571A8495}" type="presOf" srcId="{9E597C66-6ADA-4672-95F2-D3CEDE5A74B9}" destId="{36FB565D-1D77-4366-BB83-8B86F21AB644}" srcOrd="0" destOrd="0" presId="urn:microsoft.com/office/officeart/2011/layout/InterconnectedBlockProcess"/>
    <dgm:cxn modelId="{347C724E-249F-4CAD-A8F8-A59BF4F0346D}" type="presOf" srcId="{317241CB-34BE-4249-B01B-26BCCA998B86}" destId="{F89037CD-A67C-404D-96AD-F603C369883D}" srcOrd="0" destOrd="0" presId="urn:microsoft.com/office/officeart/2011/layout/InterconnectedBlockProcess"/>
    <dgm:cxn modelId="{C186FC9E-5FE8-4E3B-9454-4CE6613B5311}" type="presOf" srcId="{27A405C7-F361-421B-8DC9-8D40E88E56DC}" destId="{3EA53952-FCF8-49C6-9982-7954C7BCA5B8}" srcOrd="1" destOrd="0" presId="urn:microsoft.com/office/officeart/2011/layout/InterconnectedBlockProcess"/>
    <dgm:cxn modelId="{509EB192-E8AE-4850-AC58-F145D9C8C0A4}" srcId="{9E597C66-6ADA-4672-95F2-D3CEDE5A74B9}" destId="{27A405C7-F361-421B-8DC9-8D40E88E56DC}" srcOrd="0" destOrd="0" parTransId="{8F7CA4C9-7CC0-40A9-B732-A93469F24ADD}" sibTransId="{4F184980-02AA-4AA5-B173-2B40EACF5FAE}"/>
    <dgm:cxn modelId="{007C9E6F-37EC-41C8-B144-C4F2ABB7D3E4}" srcId="{317241CB-34BE-4249-B01B-26BCCA998B86}" destId="{9E597C66-6ADA-4672-95F2-D3CEDE5A74B9}" srcOrd="0" destOrd="0" parTransId="{45878DEC-6295-4C4A-BA96-FE2FF63BD506}" sibTransId="{E3C0B528-F50C-4222-B5CF-62BD8B4725B7}"/>
    <dgm:cxn modelId="{84D3E369-19CF-4B30-87AF-51366C0D6445}" type="presOf" srcId="{27A405C7-F361-421B-8DC9-8D40E88E56DC}" destId="{35978AF9-40F2-49AB-9108-196550B38B2C}" srcOrd="0" destOrd="0" presId="urn:microsoft.com/office/officeart/2011/layout/InterconnectedBlockProcess"/>
    <dgm:cxn modelId="{5A1D421E-3B9D-4FAB-98AB-3BA99DD0E59A}" type="presParOf" srcId="{F89037CD-A67C-404D-96AD-F603C369883D}" destId="{E0CA3756-421C-4D41-830C-3935276ECC96}" srcOrd="0" destOrd="0" presId="urn:microsoft.com/office/officeart/2011/layout/InterconnectedBlockProcess"/>
    <dgm:cxn modelId="{7C2EA155-5DEF-415D-8C20-8AE53446CB12}" type="presParOf" srcId="{E0CA3756-421C-4D41-830C-3935276ECC96}" destId="{35978AF9-40F2-49AB-9108-196550B38B2C}" srcOrd="0" destOrd="0" presId="urn:microsoft.com/office/officeart/2011/layout/InterconnectedBlockProcess"/>
    <dgm:cxn modelId="{07231EA2-9212-439C-AEDB-6D87C05E6CD5}" type="presParOf" srcId="{F89037CD-A67C-404D-96AD-F603C369883D}" destId="{3EA53952-FCF8-49C6-9982-7954C7BCA5B8}" srcOrd="1" destOrd="0" presId="urn:microsoft.com/office/officeart/2011/layout/InterconnectedBlockProcess"/>
    <dgm:cxn modelId="{7CFD1EA9-E100-4822-AC69-9907EBB6F57C}" type="presParOf" srcId="{F89037CD-A67C-404D-96AD-F603C369883D}" destId="{36FB565D-1D77-4366-BB83-8B86F21AB644}" srcOrd="2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7241CB-34BE-4249-B01B-26BCCA998B86}" type="doc">
      <dgm:prSet loTypeId="urn:microsoft.com/office/officeart/2011/layout/InterconnectedBlockProcess" loCatId="officeonlin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CDC475C-8D16-4FEC-A0F2-6A5CF375348A}">
      <dgm:prSet phldrT="[Text]" custT="1"/>
      <dgm:spPr>
        <a:gradFill rotWithShape="0">
          <a:gsLst>
            <a:gs pos="0">
              <a:srgbClr val="BFF2BC"/>
            </a:gs>
            <a:gs pos="12000">
              <a:srgbClr val="77F177"/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</a:gradFill>
      </dgm:spPr>
      <dgm:t>
        <a:bodyPr/>
        <a:lstStyle/>
        <a:p>
          <a:r>
            <a: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TRACKING</a:t>
          </a:r>
          <a:endParaRPr lang="en-US" sz="18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DEB2AD2-70B2-4FE4-9B6A-A05F29897CDB}" type="parTrans" cxnId="{435B86C4-7C7D-472C-8EF3-BD437B6C143B}">
      <dgm:prSet/>
      <dgm:spPr/>
      <dgm:t>
        <a:bodyPr/>
        <a:lstStyle/>
        <a:p>
          <a:endParaRPr lang="en-US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ED4B324-6427-4D38-87E8-391D2DEC8D35}" type="sibTrans" cxnId="{435B86C4-7C7D-472C-8EF3-BD437B6C143B}">
      <dgm:prSet/>
      <dgm:spPr/>
      <dgm:t>
        <a:bodyPr/>
        <a:lstStyle/>
        <a:p>
          <a:endParaRPr lang="en-US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0FDACDA-A125-4D33-BBFD-6FAF56C86355}">
      <dgm:prSet phldrT="[Text]" custT="1"/>
      <dgm:spPr>
        <a:solidFill>
          <a:srgbClr val="D7F4CC"/>
        </a:solidFill>
      </dgm:spPr>
      <dgm:t>
        <a:bodyPr/>
        <a:lstStyle/>
        <a:p>
          <a:pPr defTabSz="711200">
            <a:lnSpc>
              <a:spcPct val="100000"/>
            </a:lnSpc>
            <a:spcBef>
              <a:spcPts val="900"/>
            </a:spcBef>
            <a:spcAft>
              <a:spcPts val="900"/>
            </a:spcAft>
          </a:pPr>
          <a:r>
            <a: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Hockey sense &amp; decision-making</a:t>
          </a:r>
        </a:p>
        <a:p>
          <a:pPr defTabSz="711200">
            <a:lnSpc>
              <a:spcPct val="100000"/>
            </a:lnSpc>
            <a:spcBef>
              <a:spcPts val="900"/>
            </a:spcBef>
            <a:spcAft>
              <a:spcPts val="900"/>
            </a:spcAft>
          </a:pPr>
          <a:r>
            <a: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Play “away from the puck”</a:t>
          </a:r>
        </a:p>
        <a:p>
          <a:pPr defTabSz="711200">
            <a:lnSpc>
              <a:spcPct val="100000"/>
            </a:lnSpc>
            <a:spcBef>
              <a:spcPts val="900"/>
            </a:spcBef>
            <a:spcAft>
              <a:spcPts val="900"/>
            </a:spcAft>
          </a:pPr>
          <a:r>
            <a: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Player zone time &amp; heat maps</a:t>
          </a:r>
        </a:p>
        <a:p>
          <a:pPr defTabSz="711200">
            <a:lnSpc>
              <a:spcPct val="100000"/>
            </a:lnSpc>
            <a:spcBef>
              <a:spcPts val="900"/>
            </a:spcBef>
            <a:spcAft>
              <a:spcPts val="900"/>
            </a:spcAft>
          </a:pPr>
          <a:r>
            <a: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Positioning &amp; gapping </a:t>
          </a:r>
        </a:p>
        <a:p>
          <a:pPr defTabSz="711200">
            <a:lnSpc>
              <a:spcPct val="100000"/>
            </a:lnSpc>
            <a:spcBef>
              <a:spcPts val="900"/>
            </a:spcBef>
            <a:spcAft>
              <a:spcPts val="900"/>
            </a:spcAft>
          </a:pPr>
          <a:r>
            <a: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Skating and fitness</a:t>
          </a:r>
        </a:p>
        <a:p>
          <a:pPr defTabSz="711200">
            <a:lnSpc>
              <a:spcPct val="100000"/>
            </a:lnSpc>
            <a:spcBef>
              <a:spcPts val="900"/>
            </a:spcBef>
            <a:spcAft>
              <a:spcPts val="900"/>
            </a:spcAft>
          </a:pPr>
          <a:r>
            <a: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Team structure &amp; tactics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900"/>
            </a:spcBef>
            <a:spcAft>
              <a:spcPts val="90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Play sequencing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900"/>
            </a:spcBef>
            <a:spcAft>
              <a:spcPts val="90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Micro-contribution +/-</a:t>
          </a:r>
        </a:p>
        <a:p>
          <a:pPr defTabSz="711200">
            <a:lnSpc>
              <a:spcPct val="100000"/>
            </a:lnSpc>
            <a:spcBef>
              <a:spcPts val="900"/>
            </a:spcBef>
            <a:spcAft>
              <a:spcPts val="900"/>
            </a:spcAft>
          </a:pPr>
          <a:r>
            <a:rPr lang="en-US" sz="2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Automated </a:t>
          </a:r>
          <a:r>
            <a:rPr lang="en-US" sz="2400" b="1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eventing</a:t>
          </a:r>
          <a:endParaRPr lang="en-US" sz="2400" b="1" dirty="0" smtClean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defTabSz="711200">
            <a:lnSpc>
              <a:spcPct val="100000"/>
            </a:lnSpc>
            <a:spcBef>
              <a:spcPts val="900"/>
            </a:spcBef>
            <a:spcAft>
              <a:spcPts val="900"/>
            </a:spcAft>
          </a:pPr>
          <a:r>
            <a:rPr lang="en-US" sz="20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Unlimited analytical </a:t>
          </a:r>
          <a:r>
            <a:rPr lang="en-US" sz="20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opps</a:t>
          </a:r>
          <a:endParaRPr lang="en-US" sz="2000" b="1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defTabSz="711200">
            <a:lnSpc>
              <a:spcPct val="100000"/>
            </a:lnSpc>
            <a:spcBef>
              <a:spcPts val="900"/>
            </a:spcBef>
            <a:spcAft>
              <a:spcPts val="900"/>
            </a:spcAft>
          </a:pPr>
          <a:r>
            <a:rPr lang="en-US" sz="20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Full context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712F977-9CEF-4CC5-B087-19E29164288F}" type="parTrans" cxnId="{627D3EC1-FA36-4353-86F4-C72B54448269}">
      <dgm:prSet/>
      <dgm:spPr/>
      <dgm:t>
        <a:bodyPr/>
        <a:lstStyle/>
        <a:p>
          <a:endParaRPr lang="en-US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1D94449-2EC0-4FF3-8BC2-8E84EA10456D}" type="sibTrans" cxnId="{627D3EC1-FA36-4353-86F4-C72B54448269}">
      <dgm:prSet/>
      <dgm:spPr/>
      <dgm:t>
        <a:bodyPr/>
        <a:lstStyle/>
        <a:p>
          <a:endParaRPr lang="en-US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89037CD-A67C-404D-96AD-F603C369883D}" type="pres">
      <dgm:prSet presAssocID="{317241CB-34BE-4249-B01B-26BCCA998B86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11734D7A-3537-441D-98C8-B1805C127ED7}" type="pres">
      <dgm:prSet presAssocID="{ECDC475C-8D16-4FEC-A0F2-6A5CF375348A}" presName="ChildAccent1" presStyleCnt="0"/>
      <dgm:spPr/>
    </dgm:pt>
    <dgm:pt modelId="{D84A095C-790C-42D6-A758-0E96A5025D32}" type="pres">
      <dgm:prSet presAssocID="{ECDC475C-8D16-4FEC-A0F2-6A5CF375348A}" presName="ChildAccent" presStyleLbl="alignImgPlace1" presStyleIdx="0" presStyleCnt="1" custScaleX="183357" custLinFactNeighborX="16317"/>
      <dgm:spPr/>
      <dgm:t>
        <a:bodyPr/>
        <a:lstStyle/>
        <a:p>
          <a:endParaRPr lang="en-US"/>
        </a:p>
      </dgm:t>
    </dgm:pt>
    <dgm:pt modelId="{A4443289-AFA7-48F6-A587-BFE184918D34}" type="pres">
      <dgm:prSet presAssocID="{ECDC475C-8D16-4FEC-A0F2-6A5CF375348A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604A7-31AA-46DD-AC2A-397F47993857}" type="pres">
      <dgm:prSet presAssocID="{ECDC475C-8D16-4FEC-A0F2-6A5CF375348A}" presName="Parent1" presStyleLbl="node1" presStyleIdx="0" presStyleCnt="1" custScaleX="181482" custLinFactNeighborX="1725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BC14D2-168E-4138-B8C8-B7B5C1E95B1E}" type="presOf" srcId="{30FDACDA-A125-4D33-BBFD-6FAF56C86355}" destId="{A4443289-AFA7-48F6-A587-BFE184918D34}" srcOrd="1" destOrd="0" presId="urn:microsoft.com/office/officeart/2011/layout/InterconnectedBlockProcess"/>
    <dgm:cxn modelId="{435B86C4-7C7D-472C-8EF3-BD437B6C143B}" srcId="{317241CB-34BE-4249-B01B-26BCCA998B86}" destId="{ECDC475C-8D16-4FEC-A0F2-6A5CF375348A}" srcOrd="0" destOrd="0" parTransId="{8DEB2AD2-70B2-4FE4-9B6A-A05F29897CDB}" sibTransId="{4ED4B324-6427-4D38-87E8-391D2DEC8D35}"/>
    <dgm:cxn modelId="{A60B6034-70CF-45FB-89C5-0B50B42F89B7}" type="presOf" srcId="{30FDACDA-A125-4D33-BBFD-6FAF56C86355}" destId="{D84A095C-790C-42D6-A758-0E96A5025D32}" srcOrd="0" destOrd="0" presId="urn:microsoft.com/office/officeart/2011/layout/InterconnectedBlockProcess"/>
    <dgm:cxn modelId="{347C724E-249F-4CAD-A8F8-A59BF4F0346D}" type="presOf" srcId="{317241CB-34BE-4249-B01B-26BCCA998B86}" destId="{F89037CD-A67C-404D-96AD-F603C369883D}" srcOrd="0" destOrd="0" presId="urn:microsoft.com/office/officeart/2011/layout/InterconnectedBlockProcess"/>
    <dgm:cxn modelId="{7453A138-DF2F-490C-A5A8-5F400E38A55B}" type="presOf" srcId="{ECDC475C-8D16-4FEC-A0F2-6A5CF375348A}" destId="{DDC604A7-31AA-46DD-AC2A-397F47993857}" srcOrd="0" destOrd="0" presId="urn:microsoft.com/office/officeart/2011/layout/InterconnectedBlockProcess"/>
    <dgm:cxn modelId="{627D3EC1-FA36-4353-86F4-C72B54448269}" srcId="{ECDC475C-8D16-4FEC-A0F2-6A5CF375348A}" destId="{30FDACDA-A125-4D33-BBFD-6FAF56C86355}" srcOrd="0" destOrd="0" parTransId="{C712F977-9CEF-4CC5-B087-19E29164288F}" sibTransId="{41D94449-2EC0-4FF3-8BC2-8E84EA10456D}"/>
    <dgm:cxn modelId="{A114BA8D-13CF-4D9C-BDF7-6D6FFBD2417F}" type="presParOf" srcId="{F89037CD-A67C-404D-96AD-F603C369883D}" destId="{11734D7A-3537-441D-98C8-B1805C127ED7}" srcOrd="0" destOrd="0" presId="urn:microsoft.com/office/officeart/2011/layout/InterconnectedBlockProcess"/>
    <dgm:cxn modelId="{5CE203E4-CCFC-4343-B16F-40C10DA3416E}" type="presParOf" srcId="{11734D7A-3537-441D-98C8-B1805C127ED7}" destId="{D84A095C-790C-42D6-A758-0E96A5025D32}" srcOrd="0" destOrd="0" presId="urn:microsoft.com/office/officeart/2011/layout/InterconnectedBlockProcess"/>
    <dgm:cxn modelId="{53AE1C95-B2B0-483A-9AB3-31E267096E79}" type="presParOf" srcId="{F89037CD-A67C-404D-96AD-F603C369883D}" destId="{A4443289-AFA7-48F6-A587-BFE184918D34}" srcOrd="1" destOrd="0" presId="urn:microsoft.com/office/officeart/2011/layout/InterconnectedBlockProcess"/>
    <dgm:cxn modelId="{6653CD51-79A6-4EC0-B026-2674A9F72492}" type="presParOf" srcId="{F89037CD-A67C-404D-96AD-F603C369883D}" destId="{DDC604A7-31AA-46DD-AC2A-397F47993857}" srcOrd="2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AB4CE-19FD-4490-B655-3EFC8C47ACBF}">
      <dsp:nvSpPr>
        <dsp:cNvPr id="0" name=""/>
        <dsp:cNvSpPr/>
      </dsp:nvSpPr>
      <dsp:spPr>
        <a:xfrm>
          <a:off x="201623" y="1332667"/>
          <a:ext cx="1855771" cy="3043160"/>
        </a:xfrm>
        <a:prstGeom prst="wedgeRectCallout">
          <a:avLst>
            <a:gd name="adj1" fmla="val 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US" sz="14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Shots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US" sz="14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Scoring chances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US" sz="14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Goals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US" sz="14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Assists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US" sz="14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Penalties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US" sz="14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Giveaways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US" sz="14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Takeaways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US" sz="14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Hits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US" sz="14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Blocked Shots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US" sz="14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Ice-time</a:t>
          </a:r>
          <a:endParaRPr lang="en-US" sz="14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37306" y="1332667"/>
        <a:ext cx="1620088" cy="3043160"/>
      </dsp:txXfrm>
    </dsp:sp>
    <dsp:sp modelId="{B8DD3AE3-418F-4900-B8AE-0C185A3CD4FF}">
      <dsp:nvSpPr>
        <dsp:cNvPr id="0" name=""/>
        <dsp:cNvSpPr/>
      </dsp:nvSpPr>
      <dsp:spPr>
        <a:xfrm>
          <a:off x="228600" y="592814"/>
          <a:ext cx="1845119" cy="72508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NHL</a:t>
          </a:r>
          <a:endParaRPr lang="en-US" sz="14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28600" y="592814"/>
        <a:ext cx="1845119" cy="725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78AF9-40F2-49AB-9108-196550B38B2C}">
      <dsp:nvSpPr>
        <dsp:cNvPr id="0" name=""/>
        <dsp:cNvSpPr/>
      </dsp:nvSpPr>
      <dsp:spPr>
        <a:xfrm>
          <a:off x="0" y="899324"/>
          <a:ext cx="2038368" cy="3329106"/>
        </a:xfrm>
        <a:prstGeom prst="wedgeRectCallout">
          <a:avLst>
            <a:gd name="adj1" fmla="val 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marR="0" lvl="0" indent="0" algn="r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90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Possession</a:t>
          </a:r>
        </a:p>
        <a:p>
          <a:pPr marL="0" marR="0" lvl="0" indent="0" algn="r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90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Passes</a:t>
          </a:r>
        </a:p>
        <a:p>
          <a:pPr marL="0" marR="0" lvl="0" indent="0" algn="r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90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Stick-handling</a:t>
          </a:r>
        </a:p>
        <a:p>
          <a:pPr lvl="0" algn="r" defTabSz="711200">
            <a:lnSpc>
              <a:spcPct val="100000"/>
            </a:lnSpc>
            <a:spcBef>
              <a:spcPct val="0"/>
            </a:spcBef>
            <a:spcAft>
              <a:spcPts val="900"/>
            </a:spcAft>
          </a:pPr>
          <a:r>
            <a:rPr lang="en-US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Entries</a:t>
          </a:r>
        </a:p>
        <a:p>
          <a:pPr lvl="0" algn="r" defTabSz="711200">
            <a:lnSpc>
              <a:spcPct val="100000"/>
            </a:lnSpc>
            <a:spcBef>
              <a:spcPct val="0"/>
            </a:spcBef>
            <a:spcAft>
              <a:spcPts val="900"/>
            </a:spcAft>
          </a:pPr>
          <a:r>
            <a:rPr lang="en-US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Exits</a:t>
          </a:r>
        </a:p>
        <a:p>
          <a:pPr lvl="0" algn="r" defTabSz="711200">
            <a:lnSpc>
              <a:spcPct val="100000"/>
            </a:lnSpc>
            <a:spcBef>
              <a:spcPct val="0"/>
            </a:spcBef>
            <a:spcAft>
              <a:spcPts val="900"/>
            </a:spcAft>
          </a:pPr>
          <a:r>
            <a:rPr lang="en-US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Puck zone time</a:t>
          </a:r>
        </a:p>
        <a:p>
          <a:pPr lvl="0" algn="r" defTabSz="711200">
            <a:lnSpc>
              <a:spcPct val="100000"/>
            </a:lnSpc>
            <a:spcBef>
              <a:spcPct val="0"/>
            </a:spcBef>
            <a:spcAft>
              <a:spcPts val="900"/>
            </a:spcAft>
          </a:pPr>
          <a:r>
            <a:rPr lang="en-US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Puck battles</a:t>
          </a:r>
        </a:p>
        <a:p>
          <a:pPr lvl="0" algn="r" defTabSz="711200">
            <a:lnSpc>
              <a:spcPct val="100000"/>
            </a:lnSpc>
            <a:spcBef>
              <a:spcPct val="0"/>
            </a:spcBef>
            <a:spcAft>
              <a:spcPts val="900"/>
            </a:spcAft>
          </a:pPr>
          <a:r>
            <a:rPr lang="en-US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Saves</a:t>
          </a:r>
        </a:p>
        <a:p>
          <a:pPr lvl="0" algn="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58872" y="899324"/>
        <a:ext cx="1779495" cy="3329106"/>
      </dsp:txXfrm>
    </dsp:sp>
    <dsp:sp modelId="{36FB565D-1D77-4366-BB83-8B86F21AB644}">
      <dsp:nvSpPr>
        <dsp:cNvPr id="0" name=""/>
        <dsp:cNvSpPr/>
      </dsp:nvSpPr>
      <dsp:spPr>
        <a:xfrm>
          <a:off x="0" y="28163"/>
          <a:ext cx="2023335" cy="87863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EVENTING</a:t>
          </a:r>
          <a:endParaRPr lang="en-US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28163"/>
        <a:ext cx="2023335" cy="8786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A095C-790C-42D6-A758-0E96A5025D32}">
      <dsp:nvSpPr>
        <dsp:cNvPr id="0" name=""/>
        <dsp:cNvSpPr/>
      </dsp:nvSpPr>
      <dsp:spPr>
        <a:xfrm>
          <a:off x="990592" y="786670"/>
          <a:ext cx="4542245" cy="4718371"/>
        </a:xfrm>
        <a:prstGeom prst="wedgeRectCallout">
          <a:avLst>
            <a:gd name="adj1" fmla="val 0"/>
            <a:gd name="adj2" fmla="val 0"/>
          </a:avLst>
        </a:prstGeom>
        <a:solidFill>
          <a:srgbClr val="D7F4CC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r" defTabSz="711200">
            <a:lnSpc>
              <a:spcPct val="100000"/>
            </a:lnSpc>
            <a:spcBef>
              <a:spcPct val="0"/>
            </a:spcBef>
            <a:spcAft>
              <a:spcPts val="900"/>
            </a:spcAft>
          </a:pPr>
          <a:r>
            <a:rPr lang="en-US" sz="1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Hockey sense &amp; decision-making</a:t>
          </a:r>
        </a:p>
        <a:p>
          <a:pPr lvl="0" algn="r" defTabSz="711200">
            <a:lnSpc>
              <a:spcPct val="100000"/>
            </a:lnSpc>
            <a:spcBef>
              <a:spcPct val="0"/>
            </a:spcBef>
            <a:spcAft>
              <a:spcPts val="900"/>
            </a:spcAft>
          </a:pPr>
          <a:r>
            <a:rPr lang="en-US" sz="1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Play “away from the puck”</a:t>
          </a:r>
        </a:p>
        <a:p>
          <a:pPr lvl="0" algn="r" defTabSz="711200">
            <a:lnSpc>
              <a:spcPct val="100000"/>
            </a:lnSpc>
            <a:spcBef>
              <a:spcPct val="0"/>
            </a:spcBef>
            <a:spcAft>
              <a:spcPts val="900"/>
            </a:spcAft>
          </a:pPr>
          <a:r>
            <a:rPr lang="en-US" sz="1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Player zone time &amp; heat maps</a:t>
          </a:r>
        </a:p>
        <a:p>
          <a:pPr lvl="0" algn="r" defTabSz="711200">
            <a:lnSpc>
              <a:spcPct val="100000"/>
            </a:lnSpc>
            <a:spcBef>
              <a:spcPct val="0"/>
            </a:spcBef>
            <a:spcAft>
              <a:spcPts val="900"/>
            </a:spcAft>
          </a:pPr>
          <a:r>
            <a:rPr lang="en-US" sz="1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Positioning &amp; gapping </a:t>
          </a:r>
        </a:p>
        <a:p>
          <a:pPr lvl="0" algn="r" defTabSz="711200">
            <a:lnSpc>
              <a:spcPct val="100000"/>
            </a:lnSpc>
            <a:spcBef>
              <a:spcPct val="0"/>
            </a:spcBef>
            <a:spcAft>
              <a:spcPts val="900"/>
            </a:spcAft>
          </a:pPr>
          <a:r>
            <a:rPr lang="en-US" sz="1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Skating and fitness</a:t>
          </a:r>
        </a:p>
        <a:p>
          <a:pPr lvl="0" algn="r" defTabSz="711200">
            <a:lnSpc>
              <a:spcPct val="100000"/>
            </a:lnSpc>
            <a:spcBef>
              <a:spcPct val="0"/>
            </a:spcBef>
            <a:spcAft>
              <a:spcPts val="900"/>
            </a:spcAft>
          </a:pPr>
          <a:r>
            <a:rPr lang="en-US" sz="1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Team structure &amp; tactics</a:t>
          </a:r>
        </a:p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90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Play sequencing</a:t>
          </a:r>
        </a:p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90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Micro-contribution +/-</a:t>
          </a:r>
        </a:p>
        <a:p>
          <a:pPr lvl="0" algn="r" defTabSz="711200">
            <a:lnSpc>
              <a:spcPct val="100000"/>
            </a:lnSpc>
            <a:spcBef>
              <a:spcPct val="0"/>
            </a:spcBef>
            <a:spcAft>
              <a:spcPts val="9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Automated </a:t>
          </a:r>
          <a:r>
            <a:rPr lang="en-US" sz="2400" b="1" kern="120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eventing</a:t>
          </a:r>
          <a:endParaRPr lang="en-US" sz="2400" b="1" kern="1200" dirty="0" smtClean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r" defTabSz="711200">
            <a:lnSpc>
              <a:spcPct val="100000"/>
            </a:lnSpc>
            <a:spcBef>
              <a:spcPct val="0"/>
            </a:spcBef>
            <a:spcAft>
              <a:spcPts val="900"/>
            </a:spcAft>
          </a:pPr>
          <a:r>
            <a:rPr lang="en-US" sz="20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Unlimited analytical </a:t>
          </a:r>
          <a:r>
            <a:rPr lang="en-US" sz="2000" b="1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opps</a:t>
          </a:r>
          <a:endParaRPr lang="en-US" sz="2000" b="1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r" defTabSz="711200">
            <a:lnSpc>
              <a:spcPct val="100000"/>
            </a:lnSpc>
            <a:spcBef>
              <a:spcPct val="0"/>
            </a:spcBef>
            <a:spcAft>
              <a:spcPts val="900"/>
            </a:spcAft>
          </a:pPr>
          <a:r>
            <a:rPr lang="en-US" sz="20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Full context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567458" y="786670"/>
        <a:ext cx="3965380" cy="4718371"/>
      </dsp:txXfrm>
    </dsp:sp>
    <dsp:sp modelId="{DDC604A7-31AA-46DD-AC2A-397F47993857}">
      <dsp:nvSpPr>
        <dsp:cNvPr id="0" name=""/>
        <dsp:cNvSpPr/>
      </dsp:nvSpPr>
      <dsp:spPr>
        <a:xfrm>
          <a:off x="1037054" y="0"/>
          <a:ext cx="4495797" cy="786670"/>
        </a:xfrm>
        <a:prstGeom prst="rect">
          <a:avLst/>
        </a:prstGeom>
        <a:gradFill rotWithShape="0">
          <a:gsLst>
            <a:gs pos="0">
              <a:srgbClr val="BFF2BC"/>
            </a:gs>
            <a:gs pos="12000">
              <a:srgbClr val="77F177"/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TRACKING</a:t>
          </a:r>
          <a:endParaRPr lang="en-US" sz="18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037054" y="0"/>
        <a:ext cx="4495797" cy="786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59D51B-8E42-4709-9D0A-C5887FB44769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2037F6-ABC9-443E-BEED-8CC4C0EC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It’s great to be here</a:t>
            </a:r>
            <a:r>
              <a:rPr lang="en-US" baseline="0" dirty="0" smtClean="0"/>
              <a:t>, and I’m excited to share with you a bucket-full of things we’ve learned from tracking.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Big t</a:t>
            </a:r>
            <a:r>
              <a:rPr lang="en-US" dirty="0" smtClean="0"/>
              <a:t>hanks to Michael Schuckers and Shirley Mills for organizing a great 2</a:t>
            </a:r>
            <a:r>
              <a:rPr lang="en-US" baseline="30000" dirty="0" smtClean="0"/>
              <a:t>nd</a:t>
            </a:r>
            <a:r>
              <a:rPr lang="en-US" dirty="0" smtClean="0"/>
              <a:t> annual OAC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We’re not going</a:t>
            </a:r>
            <a:r>
              <a:rPr lang="en-US" baseline="0" dirty="0" smtClean="0"/>
              <a:t> to have enough time to get through it all I guarantee it so let’s get right to it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95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 </a:t>
            </a:r>
            <a:r>
              <a:rPr lang="en-CA" dirty="0" smtClean="0"/>
              <a:t> Great </a:t>
            </a:r>
            <a:r>
              <a:rPr lang="en-CA" dirty="0" smtClean="0"/>
              <a:t>debate question at the bar with friends</a:t>
            </a:r>
          </a:p>
          <a:p>
            <a:r>
              <a:rPr lang="en-CA" dirty="0" smtClean="0"/>
              <a:t>- </a:t>
            </a:r>
            <a:r>
              <a:rPr lang="en-CA" dirty="0" smtClean="0"/>
              <a:t> But </a:t>
            </a:r>
            <a:r>
              <a:rPr lang="en-CA" dirty="0" smtClean="0"/>
              <a:t>difficult</a:t>
            </a:r>
            <a:r>
              <a:rPr lang="en-CA" baseline="0" dirty="0" smtClean="0"/>
              <a:t> to find one skating metric to build singular ranking that matches our biases</a:t>
            </a:r>
            <a:endParaRPr lang="en-CA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 smtClean="0"/>
              <a:t>Determining the definitive fastest skater is like trying to find a cross-eyed rainbow unicorn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And</a:t>
            </a:r>
            <a:r>
              <a:rPr lang="en-CA" baseline="0" dirty="0" smtClean="0"/>
              <a:t> </a:t>
            </a:r>
            <a:r>
              <a:rPr lang="en-CA" baseline="0" dirty="0" smtClean="0"/>
              <a:t>in my experience</a:t>
            </a:r>
            <a:r>
              <a:rPr lang="en-CA" dirty="0" smtClean="0"/>
              <a:t> </a:t>
            </a:r>
            <a:r>
              <a:rPr lang="en-CA" baseline="0" dirty="0" smtClean="0"/>
              <a:t>teams are looking for specific skill sets to address areas of </a:t>
            </a:r>
            <a:r>
              <a:rPr lang="en-CA" baseline="0" dirty="0" smtClean="0"/>
              <a:t>weakness</a:t>
            </a:r>
          </a:p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13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Ovi</a:t>
            </a:r>
            <a:r>
              <a:rPr lang="en-CA" baseline="0" dirty="0" smtClean="0"/>
              <a:t> faster off the start</a:t>
            </a:r>
          </a:p>
          <a:p>
            <a:r>
              <a:rPr lang="en-CA" baseline="0" dirty="0" err="1" smtClean="0"/>
              <a:t>Karlsson</a:t>
            </a:r>
            <a:r>
              <a:rPr lang="en-CA" baseline="0" dirty="0" smtClean="0"/>
              <a:t> second gear</a:t>
            </a:r>
          </a:p>
          <a:p>
            <a:r>
              <a:rPr lang="en-CA" baseline="0" dirty="0" err="1" smtClean="0"/>
              <a:t>Karlsson</a:t>
            </a:r>
            <a:r>
              <a:rPr lang="en-CA" baseline="0" dirty="0" smtClean="0"/>
              <a:t> tails late potentially due to defensive </a:t>
            </a:r>
            <a:r>
              <a:rPr lang="en-CA" baseline="0" dirty="0" err="1" smtClean="0"/>
              <a:t>responsiblities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21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Karlsson’s</a:t>
            </a:r>
            <a:r>
              <a:rPr lang="en-CA" dirty="0" smtClean="0"/>
              <a:t> second gear is clear</a:t>
            </a:r>
            <a:r>
              <a:rPr lang="en-CA" baseline="0" dirty="0" smtClean="0"/>
              <a:t> here in his acceleration curve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43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89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Get rid of units problem of km/hr to mph</a:t>
            </a:r>
          </a:p>
          <a:p>
            <a:r>
              <a:rPr lang="en-CA" dirty="0" smtClean="0"/>
              <a:t>Provide contextual</a:t>
            </a:r>
            <a:r>
              <a:rPr lang="en-CA" baseline="0" dirty="0" smtClean="0"/>
              <a:t> stat that was more reflective of skill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78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By this metric, one could argue that </a:t>
            </a:r>
            <a:r>
              <a:rPr lang="en-CA" dirty="0" err="1" smtClean="0"/>
              <a:t>Voracek</a:t>
            </a:r>
            <a:r>
              <a:rPr lang="en-CA" dirty="0" smtClean="0"/>
              <a:t> is #1 </a:t>
            </a:r>
            <a:r>
              <a:rPr lang="en-CA" baseline="0" dirty="0" smtClean="0"/>
              <a:t>all-around Pace player</a:t>
            </a:r>
          </a:p>
          <a:p>
            <a:r>
              <a:rPr lang="en-CA" dirty="0" smtClean="0"/>
              <a:t>Shaw/</a:t>
            </a:r>
            <a:r>
              <a:rPr lang="en-CA" baseline="0" dirty="0" smtClean="0"/>
              <a:t>Malkin rounding out the top3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32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Every event/moment</a:t>
            </a:r>
            <a:r>
              <a:rPr lang="en-CA" baseline="0" dirty="0" smtClean="0"/>
              <a:t> can now be understand relative to the current pace of the game</a:t>
            </a:r>
          </a:p>
          <a:p>
            <a:r>
              <a:rPr lang="en-CA" baseline="0" dirty="0" smtClean="0"/>
              <a:t>For ex some players pass/stickhandle/shoot better in higher-pace moments</a:t>
            </a:r>
          </a:p>
          <a:p>
            <a:r>
              <a:rPr lang="en-CA" baseline="0" dirty="0" smtClean="0"/>
              <a:t>Some teams are poor responders to changes in pace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47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Natural drop off </a:t>
            </a:r>
            <a:r>
              <a:rPr lang="en-US" dirty="0" smtClean="0"/>
              <a:t>33%</a:t>
            </a:r>
            <a:r>
              <a:rPr lang="en-US" baseline="0" dirty="0" smtClean="0"/>
              <a:t> to 18%</a:t>
            </a:r>
            <a:endParaRPr lang="en-US" dirty="0" smtClean="0"/>
          </a:p>
          <a:p>
            <a:r>
              <a:rPr lang="en-US" dirty="0" smtClean="0"/>
              <a:t>Rest</a:t>
            </a:r>
            <a:r>
              <a:rPr lang="en-US" baseline="0" dirty="0" smtClean="0"/>
              <a:t> time is shortened</a:t>
            </a:r>
          </a:p>
          <a:p>
            <a:r>
              <a:rPr lang="en-US" baseline="0" dirty="0" smtClean="0"/>
              <a:t>Shift length shrinks (whistle to whistle)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48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4v4 was a faster game through</a:t>
            </a:r>
            <a:r>
              <a:rPr lang="en-CA" baseline="0" dirty="0" smtClean="0"/>
              <a:t> the NZ </a:t>
            </a:r>
            <a:r>
              <a:rPr lang="en-CA" baseline="0" dirty="0" smtClean="0"/>
              <a:t>only, a little in the DZ</a:t>
            </a:r>
            <a:endParaRPr lang="en-CA" dirty="0" smtClean="0"/>
          </a:p>
          <a:p>
            <a:r>
              <a:rPr lang="en-CA" dirty="0" smtClean="0"/>
              <a:t>3v3 has really opened up the game at all ends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40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Puck</a:t>
            </a:r>
            <a:r>
              <a:rPr lang="en-US" baseline="0" dirty="0" smtClean="0"/>
              <a:t> on stick vs without puck (but attacking)</a:t>
            </a:r>
          </a:p>
          <a:p>
            <a:r>
              <a:rPr lang="en-US" baseline="0" dirty="0" smtClean="0"/>
              <a:t>Zone data same as previous but color denotes DZ slower (and OZ faster) at 5v5 than all other situations</a:t>
            </a:r>
          </a:p>
          <a:p>
            <a:r>
              <a:rPr lang="en-US" baseline="0" dirty="0" smtClean="0"/>
              <a:t>Position breakdown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7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1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average pace over the length of an individual shift</a:t>
            </a:r>
          </a:p>
          <a:p>
            <a:r>
              <a:rPr lang="en-US" baseline="0" dirty="0" smtClean="0"/>
              <a:t>Similar shapes here, but all of different amplitudes</a:t>
            </a:r>
          </a:p>
          <a:p>
            <a:r>
              <a:rPr lang="en-US" baseline="0" dirty="0" smtClean="0"/>
              <a:t>But there is one interesting pattern shared by each- Can you spot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10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period is 3.5mins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recov</a:t>
            </a:r>
            <a:r>
              <a:rPr lang="en-US" baseline="0" dirty="0" smtClean="0"/>
              <a:t> time</a:t>
            </a:r>
          </a:p>
          <a:p>
            <a:r>
              <a:rPr lang="en-US" baseline="0" dirty="0" smtClean="0"/>
              <a:t>End of game is &lt;2mins</a:t>
            </a:r>
          </a:p>
          <a:p>
            <a:r>
              <a:rPr lang="en-US" baseline="0" dirty="0" smtClean="0"/>
              <a:t>Likely reasons are line utilization, double-shifting, 4</a:t>
            </a:r>
            <a:r>
              <a:rPr lang="en-US" baseline="30000" dirty="0" smtClean="0"/>
              <a:t>th</a:t>
            </a:r>
            <a:r>
              <a:rPr lang="en-US" baseline="0" dirty="0" smtClean="0"/>
              <a:t> line sitting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2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Research</a:t>
            </a:r>
            <a:r>
              <a:rPr lang="en-CA" baseline="0" dirty="0" smtClean="0"/>
              <a:t> done by my dad Terry</a:t>
            </a:r>
            <a:r>
              <a:rPr lang="en-CA" baseline="0" dirty="0"/>
              <a:t> </a:t>
            </a:r>
            <a:r>
              <a:rPr lang="en-CA" baseline="0" dirty="0" smtClean="0"/>
              <a:t>as a labor of love, After exhaustive lit review to quantify skating into 3 categories:</a:t>
            </a:r>
          </a:p>
          <a:p>
            <a:r>
              <a:rPr lang="en-CA" baseline="0" dirty="0" smtClean="0"/>
              <a:t>- In simple terms, all skaters are at least </a:t>
            </a:r>
            <a:r>
              <a:rPr lang="en-CA" baseline="0" dirty="0" err="1" smtClean="0"/>
              <a:t>avg</a:t>
            </a:r>
            <a:r>
              <a:rPr lang="en-CA" baseline="0" dirty="0" smtClean="0"/>
              <a:t>, the guys we know are ‘decent skaters’ are above </a:t>
            </a:r>
            <a:r>
              <a:rPr lang="en-CA" baseline="0" dirty="0" err="1" smtClean="0"/>
              <a:t>avg</a:t>
            </a:r>
            <a:r>
              <a:rPr lang="en-CA" baseline="0" dirty="0" smtClean="0"/>
              <a:t>, and pull-away speed is Fast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86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97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And this is when it feels</a:t>
            </a:r>
            <a:r>
              <a:rPr lang="en-CA" baseline="0" dirty="0" smtClean="0"/>
              <a:t> like a jury of </a:t>
            </a:r>
            <a:r>
              <a:rPr lang="en-CA" dirty="0" smtClean="0"/>
              <a:t>T1000 terminators </a:t>
            </a:r>
            <a:r>
              <a:rPr lang="en-CA" dirty="0" smtClean="0">
                <a:sym typeface="Wingdings" panose="05000000000000000000" pitchFamily="2" charset="2"/>
              </a:rPr>
              <a:t>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64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259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02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baseline="0" dirty="0" smtClean="0"/>
              <a:t>Short story is we’ve been doing this for a while now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 smtClean="0"/>
              <a:t>Great partners with experience building world-class analytics 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We’ve now worked out the technical and logistical challenges to track hockey ‘optically’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Lots of experience working with NHL clubs in different arenas</a:t>
            </a:r>
          </a:p>
          <a:p>
            <a:r>
              <a:rPr lang="en-CA" baseline="0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1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Here</a:t>
            </a:r>
            <a:r>
              <a:rPr lang="en-CA" baseline="0" dirty="0" smtClean="0"/>
              <a:t> are a couple pics of our mobile tracking system</a:t>
            </a:r>
          </a:p>
          <a:p>
            <a:r>
              <a:rPr lang="en-CA" dirty="0" smtClean="0"/>
              <a:t>Teams </a:t>
            </a:r>
            <a:r>
              <a:rPr lang="en-CA" dirty="0" smtClean="0"/>
              <a:t>like this approach because its</a:t>
            </a:r>
          </a:p>
          <a:p>
            <a:r>
              <a:rPr lang="en-CA" dirty="0" smtClean="0"/>
              <a:t>- Simple</a:t>
            </a:r>
          </a:p>
          <a:p>
            <a:r>
              <a:rPr lang="en-CA" dirty="0" smtClean="0"/>
              <a:t>- Versatile</a:t>
            </a:r>
          </a:p>
          <a:p>
            <a:r>
              <a:rPr lang="en-CA" dirty="0" smtClean="0"/>
              <a:t>- Cost-effective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88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Here’s</a:t>
            </a:r>
            <a:r>
              <a:rPr lang="en-CA" baseline="0" dirty="0" smtClean="0"/>
              <a:t> a 15-sec video showing the tracking output in animation mode</a:t>
            </a:r>
          </a:p>
          <a:p>
            <a:endParaRPr lang="en-CA" baseline="0" dirty="0" smtClean="0"/>
          </a:p>
          <a:p>
            <a:r>
              <a:rPr lang="en-CA" baseline="0" dirty="0" smtClean="0"/>
              <a:t>In this case, let’s watch how the forwards respond ‘together’ on the back check after a breakout pass gets turned over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9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Current advanced data is like having</a:t>
            </a:r>
            <a:r>
              <a:rPr lang="en-CA" baseline="0" dirty="0" smtClean="0"/>
              <a:t> a 2D paper map… great to know where the roads are, and impossible to fold back up </a:t>
            </a:r>
            <a:r>
              <a:rPr lang="en-CA" baseline="0" dirty="0" smtClean="0">
                <a:sym typeface="Wingdings" panose="05000000000000000000" pitchFamily="2" charset="2"/>
              </a:rPr>
              <a:t></a:t>
            </a:r>
            <a:endParaRPr lang="en-CA" baseline="0" dirty="0" smtClean="0"/>
          </a:p>
          <a:p>
            <a:endParaRPr lang="en-CA" baseline="0" dirty="0" smtClean="0"/>
          </a:p>
          <a:p>
            <a:r>
              <a:rPr lang="en-CA" baseline="0" dirty="0" smtClean="0"/>
              <a:t>But tracking differs in that it’s knowing where you are in 3D and </a:t>
            </a:r>
            <a:r>
              <a:rPr lang="en-CA" baseline="0" dirty="0" smtClean="0"/>
              <a:t>shows </a:t>
            </a:r>
            <a:r>
              <a:rPr lang="en-CA" baseline="0" dirty="0" smtClean="0"/>
              <a:t>you the </a:t>
            </a:r>
            <a:r>
              <a:rPr lang="en-CA" baseline="0" dirty="0" smtClean="0"/>
              <a:t>fastest path </a:t>
            </a:r>
            <a:r>
              <a:rPr lang="en-CA" baseline="0" dirty="0" smtClean="0"/>
              <a:t>to your destination.</a:t>
            </a:r>
          </a:p>
          <a:p>
            <a:endParaRPr lang="en-CA" baseline="0" dirty="0" smtClean="0"/>
          </a:p>
          <a:p>
            <a:r>
              <a:rPr lang="en-CA" baseline="0" dirty="0" smtClean="0"/>
              <a:t>Let me show the differences </a:t>
            </a:r>
            <a:r>
              <a:rPr lang="en-CA" baseline="0" dirty="0" smtClean="0"/>
              <a:t>between them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677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Here’s a general</a:t>
            </a:r>
            <a:r>
              <a:rPr lang="en-CA" baseline="0" dirty="0" smtClean="0"/>
              <a:t> sense of how s</a:t>
            </a:r>
            <a:r>
              <a:rPr lang="en-CA" dirty="0" smtClean="0"/>
              <a:t>ample size</a:t>
            </a:r>
            <a:r>
              <a:rPr lang="en-CA" baseline="0" dirty="0" smtClean="0"/>
              <a:t> increases exponentially once location data is added</a:t>
            </a:r>
          </a:p>
          <a:p>
            <a:endParaRPr lang="en-CA" baseline="0" dirty="0" smtClean="0"/>
          </a:p>
          <a:p>
            <a:r>
              <a:rPr lang="en-CA" baseline="0" dirty="0" smtClean="0"/>
              <a:t>Combining tracking with event data, there is unlimited analytical possibilities. </a:t>
            </a:r>
          </a:p>
          <a:p>
            <a:endParaRPr lang="en-CA" baseline="0" dirty="0" smtClean="0"/>
          </a:p>
          <a:p>
            <a:r>
              <a:rPr lang="en-CA" baseline="0" dirty="0" smtClean="0"/>
              <a:t>The secret now is less about finding the answers, and more about asking the right questions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847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 smtClean="0"/>
              <a:t>Automated eventing means we try and model every event algorithmically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then game data never goes ‘stale’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What I mean by that is that change your mind in the model at any time and update every game in your dataset in seconds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94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some examples of how we track</a:t>
            </a:r>
            <a:r>
              <a:rPr lang="en-US" baseline="0" dirty="0" smtClean="0"/>
              <a:t> and map player speed, acceleration and location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37F6-ABC9-443E-BEED-8CC4C0ECCE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7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FE6BF836-B484-479C-9854-FC239A95DF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r>
              <a:rPr lang="en-US" smtClean="0"/>
              <a:t>NHL DRAFT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NHL DRAFT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NHL DRAFT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NHL DRAFT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FE6BF836-B484-479C-9854-FC239A95DF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r>
              <a:rPr lang="en-US" smtClean="0"/>
              <a:t>NHL DRAFT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NHL DRAFT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NHL DRAFT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NHL DRAFT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NHL DRAFT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NHL DRAFT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NHL DRAFT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6BF836-B484-479C-9854-FC239A95DF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NHL DRAFT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" Type="http://schemas.openxmlformats.org/officeDocument/2006/relationships/notesSlide" Target="../notesSlides/notesSlide8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2.xml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2.xml"/><Relationship Id="rId10" Type="http://schemas.openxmlformats.org/officeDocument/2006/relationships/image" Target="../media/image14.png"/><Relationship Id="rId19" Type="http://schemas.openxmlformats.org/officeDocument/2006/relationships/diagramColors" Target="../diagrams/colors3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Relationship Id="rId14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opatkiewicz\Desktop\Hockey_CoverSli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0"/>
          <a:stretch/>
        </p:blipFill>
        <p:spPr bwMode="auto">
          <a:xfrm>
            <a:off x="0" y="0"/>
            <a:ext cx="7010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5002" y="1118423"/>
            <a:ext cx="8458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Next Frontier:</a:t>
            </a:r>
          </a:p>
          <a:p>
            <a:endParaRPr lang="en-US" sz="3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x/y tracking data is a game-changer for NHL analytics</a:t>
            </a:r>
          </a:p>
          <a:p>
            <a:endParaRPr lang="en-US" sz="32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32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Presented by:	Marc Appleby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President, Solution Architect</a:t>
            </a:r>
          </a:p>
          <a:p>
            <a:r>
              <a:rPr lang="en-US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14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PowerScout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Sports Inc.</a:t>
            </a:r>
            <a:endParaRPr lang="en-US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400" i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400" i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400" i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400" i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4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4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Ottawa </a:t>
            </a:r>
            <a:r>
              <a:rPr lang="en-US" sz="1400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Analytics Conference</a:t>
            </a:r>
          </a:p>
          <a:p>
            <a:r>
              <a:rPr lang="en-US" sz="14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January </a:t>
            </a:r>
            <a:r>
              <a:rPr lang="en-US" sz="1400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16, </a:t>
            </a:r>
            <a:r>
              <a:rPr lang="en-US" sz="14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2016			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404" y="152400"/>
            <a:ext cx="1473798" cy="147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66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3627" y="228600"/>
            <a:ext cx="8364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Player fitness data and mapping</a:t>
            </a:r>
            <a:endParaRPr lang="en-US" dirty="0">
              <a:effectLst>
                <a:outerShdw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48" y="3938576"/>
            <a:ext cx="4034533" cy="1694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67" y="1153819"/>
            <a:ext cx="3820592" cy="25980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904" y="4548396"/>
            <a:ext cx="3924560" cy="17000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04" y="2800047"/>
            <a:ext cx="3867283" cy="17221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14" y="1007234"/>
            <a:ext cx="3858574" cy="17410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  <p:pic>
        <p:nvPicPr>
          <p:cNvPr id="22" name="Picture 2" descr="H:\STATS Logo\STATSLogoWhiteoutlineL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5" y="6319706"/>
            <a:ext cx="921417" cy="269749"/>
          </a:xfrm>
          <a:prstGeom prst="rect">
            <a:avLst/>
          </a:prstGeom>
          <a:noFill/>
          <a:effectLst>
            <a:reflection stA="11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52" y="6386857"/>
            <a:ext cx="1179121" cy="20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86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6382" y="304799"/>
            <a:ext cx="83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Who’s the NHL’s fastest skater?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11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5519" y="1107126"/>
            <a:ext cx="74609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do we measure ‘fast’?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what situation do you need the speed?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kind of skater do you want?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Speedster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when the puck’s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on his stick?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Defensive pressure specialist?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All-energy 4</a:t>
            </a:r>
            <a:r>
              <a:rPr lang="en-US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liner?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http://orig15.deviantart.net/e9c8/f/2012/259/5/f/pretty_pretty_rainbow_unicorn_by_anaklusmos123-d5ey1p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4696811"/>
            <a:ext cx="2116931" cy="188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0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6382" y="304799"/>
            <a:ext cx="83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Speed curve – Great8 vs K65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6477000" cy="47153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0" y="6581002"/>
            <a:ext cx="6734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Start speed &lt; 2km/</a:t>
            </a:r>
            <a:r>
              <a:rPr lang="en-US" sz="1200" i="1" dirty="0" err="1" smtClean="0"/>
              <a:t>hr</a:t>
            </a:r>
            <a:r>
              <a:rPr lang="en-US" sz="1200" i="1" dirty="0" smtClean="0"/>
              <a:t>  |  End speed &gt; 25km/</a:t>
            </a:r>
            <a:r>
              <a:rPr lang="en-US" sz="1200" i="1" dirty="0" err="1" smtClean="0"/>
              <a:t>hr</a:t>
            </a:r>
            <a:r>
              <a:rPr lang="en-US" sz="1200" i="1" dirty="0" smtClean="0"/>
              <a:t>  |  Distance skated &lt; 50m  |  0.5 second duration bins</a:t>
            </a:r>
            <a:endParaRPr lang="en-US" sz="1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67200" y="5257800"/>
            <a:ext cx="154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Time in seconds</a:t>
            </a:r>
            <a:endParaRPr lang="en-US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5999" y="6348050"/>
            <a:ext cx="914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5v5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89518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6382" y="304799"/>
            <a:ext cx="83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Acceleration – Great8 vs K65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21927"/>
            <a:ext cx="6780702" cy="49104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67200" y="5361801"/>
            <a:ext cx="154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Time in seconds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0" y="6581002"/>
            <a:ext cx="6734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Start speed &lt; 2km/</a:t>
            </a:r>
            <a:r>
              <a:rPr lang="en-US" sz="1200" i="1" dirty="0" err="1" smtClean="0"/>
              <a:t>hr</a:t>
            </a:r>
            <a:r>
              <a:rPr lang="en-US" sz="1200" i="1" dirty="0" smtClean="0"/>
              <a:t>  |  End speed &gt; 25km/</a:t>
            </a:r>
            <a:r>
              <a:rPr lang="en-US" sz="1200" i="1" dirty="0" err="1" smtClean="0"/>
              <a:t>hr</a:t>
            </a:r>
            <a:r>
              <a:rPr lang="en-US" sz="1200" i="1" dirty="0" smtClean="0"/>
              <a:t>  |  Distance skated &lt; 50m  |  0.5 second duration bins</a:t>
            </a:r>
            <a:endParaRPr lang="en-US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5999" y="6348050"/>
            <a:ext cx="914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5v5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08237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54543" y="1479774"/>
            <a:ext cx="7598857" cy="2863626"/>
            <a:chOff x="-269410" y="2663150"/>
            <a:chExt cx="7813210" cy="305185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9697" y="2667000"/>
              <a:ext cx="5964103" cy="3015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69410" y="2663150"/>
              <a:ext cx="1945810" cy="305185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46382" y="304799"/>
            <a:ext cx="83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Entries Speed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14</a:t>
            </a:fld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213315" y="1438484"/>
            <a:ext cx="3943616" cy="2931042"/>
          </a:xfrm>
          <a:prstGeom prst="roundRect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38800" y="10668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Km/</a:t>
            </a:r>
            <a:r>
              <a:rPr lang="en-US" sz="2000" i="1" dirty="0" err="1" smtClean="0"/>
              <a:t>hr</a:t>
            </a:r>
            <a:endParaRPr lang="en-US" sz="2000" i="1" dirty="0"/>
          </a:p>
        </p:txBody>
      </p:sp>
      <p:pic>
        <p:nvPicPr>
          <p:cNvPr id="1026" name="Picture 2" descr="http://nhlnumbers.com/uploads/Image/dump%20vs%20carr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68" y="4978579"/>
            <a:ext cx="4267200" cy="16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191890" y="2133600"/>
            <a:ext cx="6473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i="1" dirty="0" smtClean="0"/>
              <a:t>+1.6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i="1" dirty="0" smtClean="0"/>
              <a:t>-0.2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i="1" dirty="0" smtClean="0"/>
              <a:t>+0.1</a:t>
            </a:r>
            <a:endParaRPr lang="en-US" sz="20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2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6382" y="304799"/>
            <a:ext cx="83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Speed to Pace conversion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846260"/>
              </p:ext>
            </p:extLst>
          </p:nvPr>
        </p:nvGraphicFramePr>
        <p:xfrm>
          <a:off x="661987" y="1295400"/>
          <a:ext cx="7872413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71800" y="6580951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5v5  |  PACE = % of distance skated where player was skating above 20 km/</a:t>
            </a:r>
            <a:r>
              <a:rPr lang="en-US" sz="1200" i="1" dirty="0" err="1" smtClean="0"/>
              <a:t>hr</a:t>
            </a:r>
            <a:r>
              <a:rPr lang="en-US" sz="1200" i="1" dirty="0" smtClean="0"/>
              <a:t> (12.5 mph)</a:t>
            </a:r>
            <a:endParaRPr lang="en-US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5846743"/>
            <a:ext cx="259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Average speed in km/</a:t>
            </a:r>
            <a:r>
              <a:rPr lang="en-US" sz="1600" i="1" dirty="0" err="1" smtClean="0"/>
              <a:t>hr</a:t>
            </a:r>
            <a:endParaRPr lang="en-US" sz="1600" i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84662" y="3185614"/>
            <a:ext cx="259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Pace</a:t>
            </a:r>
            <a:endParaRPr lang="en-US" sz="1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1300" y="135521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Pace is a measure for what % of play was at “high-speed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96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6382" y="304799"/>
            <a:ext cx="8592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Who plays @high-speed most often?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201020"/>
              </p:ext>
            </p:extLst>
          </p:nvPr>
        </p:nvGraphicFramePr>
        <p:xfrm>
          <a:off x="1010009" y="1295400"/>
          <a:ext cx="7524391" cy="437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076">
                  <a:extLst>
                    <a:ext uri="{9D8B030D-6E8A-4147-A177-3AD203B41FA5}">
                      <a16:colId xmlns:a16="http://schemas.microsoft.com/office/drawing/2014/main" val="1583322496"/>
                    </a:ext>
                  </a:extLst>
                </a:gridCol>
                <a:gridCol w="2815119">
                  <a:extLst>
                    <a:ext uri="{9D8B030D-6E8A-4147-A177-3AD203B41FA5}">
                      <a16:colId xmlns:a16="http://schemas.microsoft.com/office/drawing/2014/main" val="825335417"/>
                    </a:ext>
                  </a:extLst>
                </a:gridCol>
                <a:gridCol w="1881098">
                  <a:extLst>
                    <a:ext uri="{9D8B030D-6E8A-4147-A177-3AD203B41FA5}">
                      <a16:colId xmlns:a16="http://schemas.microsoft.com/office/drawing/2014/main" val="857122761"/>
                    </a:ext>
                  </a:extLst>
                </a:gridCol>
                <a:gridCol w="1881098">
                  <a:extLst>
                    <a:ext uri="{9D8B030D-6E8A-4147-A177-3AD203B41FA5}">
                      <a16:colId xmlns:a16="http://schemas.microsoft.com/office/drawing/2014/main" val="4067828228"/>
                    </a:ext>
                  </a:extLst>
                </a:gridCol>
              </a:tblGrid>
              <a:tr h="3973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Player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Pace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Pace</a:t>
                      </a:r>
                      <a:r>
                        <a:rPr lang="en-US" baseline="0" dirty="0" smtClean="0"/>
                        <a:t> with Puck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888196"/>
                  </a:ext>
                </a:extLst>
              </a:tr>
              <a:tr h="3973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James Neal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53%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250075"/>
                  </a:ext>
                </a:extLst>
              </a:tr>
              <a:tr h="3973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Evgeni</a:t>
                      </a:r>
                      <a:r>
                        <a:rPr lang="en-US" b="1" baseline="0" dirty="0" smtClean="0"/>
                        <a:t> Malkin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51%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670327"/>
                  </a:ext>
                </a:extLst>
              </a:tr>
              <a:tr h="3973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Jakub </a:t>
                      </a:r>
                      <a:r>
                        <a:rPr lang="en-US" b="1" dirty="0" err="1" smtClean="0"/>
                        <a:t>Voracek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49%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15358"/>
                  </a:ext>
                </a:extLst>
              </a:tr>
              <a:tr h="3973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Andrew Shaw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49%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064831"/>
                  </a:ext>
                </a:extLst>
              </a:tr>
              <a:tr h="3973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Sidney</a:t>
                      </a:r>
                      <a:r>
                        <a:rPr lang="en-US" b="1" baseline="0" dirty="0" smtClean="0"/>
                        <a:t> Crosby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48%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918326"/>
                  </a:ext>
                </a:extLst>
              </a:tr>
              <a:tr h="3973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Evgeni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Kuznetsov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47%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240000"/>
                  </a:ext>
                </a:extLst>
              </a:tr>
              <a:tr h="3973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Troy Wilson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591671"/>
                  </a:ext>
                </a:extLst>
              </a:tr>
              <a:tr h="3973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Casey </a:t>
                      </a:r>
                      <a:r>
                        <a:rPr lang="en-US" b="1" dirty="0" err="1" smtClean="0"/>
                        <a:t>Cizikas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196767"/>
                  </a:ext>
                </a:extLst>
              </a:tr>
              <a:tr h="3973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Travis </a:t>
                      </a:r>
                      <a:r>
                        <a:rPr lang="en-US" b="1" dirty="0" err="1" smtClean="0"/>
                        <a:t>Zajac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126980"/>
                  </a:ext>
                </a:extLst>
              </a:tr>
              <a:tr h="3973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Sean Monahan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372144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743809" y="1295400"/>
            <a:ext cx="1905000" cy="4343402"/>
          </a:xfrm>
          <a:prstGeom prst="roundRect">
            <a:avLst/>
          </a:prstGeom>
          <a:solidFill>
            <a:srgbClr val="990000">
              <a:alpha val="0"/>
            </a:srgbClr>
          </a:solidFill>
          <a:ln w="8572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56702" y="6580951"/>
            <a:ext cx="6682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5v5  |  &gt;20min TOI  |  PACE = % of distance skated where player was skating above 20 km/</a:t>
            </a:r>
            <a:r>
              <a:rPr lang="en-US" sz="1200" i="1" dirty="0" err="1" smtClean="0"/>
              <a:t>hr</a:t>
            </a:r>
            <a:r>
              <a:rPr lang="en-US" sz="1200" i="1" dirty="0" smtClean="0"/>
              <a:t> (12.5 mph)</a:t>
            </a:r>
            <a:endParaRPr lang="en-US" sz="1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905000" y="2438400"/>
            <a:ext cx="6629400" cy="457200"/>
          </a:xfrm>
          <a:prstGeom prst="roundRect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78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6382" y="304799"/>
            <a:ext cx="83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Pace 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game context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2292" y="3642493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92" y="1103916"/>
            <a:ext cx="8387034" cy="2467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91" y="3429000"/>
            <a:ext cx="8435391" cy="24535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71800" y="6580951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5v5  |  PACE = % of distance skated where player was skating above 20 km/</a:t>
            </a:r>
            <a:r>
              <a:rPr lang="en-US" sz="1200" i="1" dirty="0" err="1" smtClean="0"/>
              <a:t>hr</a:t>
            </a:r>
            <a:r>
              <a:rPr lang="en-US" sz="1200" i="1" dirty="0" smtClean="0"/>
              <a:t> (12.5 mph)</a:t>
            </a:r>
            <a:endParaRPr lang="en-US" sz="12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05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6382" y="228600"/>
            <a:ext cx="83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Avg</a:t>
            </a: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pace per shift over a game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2362200"/>
            <a:ext cx="2058104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2" y="1231542"/>
            <a:ext cx="6935426" cy="4102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956" y="1304247"/>
            <a:ext cx="1676401" cy="6663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541" y="4072889"/>
            <a:ext cx="1429230" cy="15998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71800" y="6580951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5v5  |  PACE = % of distance skated where player was skating above 20 km/</a:t>
            </a:r>
            <a:r>
              <a:rPr lang="en-US" sz="1200" i="1" dirty="0" err="1" smtClean="0"/>
              <a:t>hr</a:t>
            </a:r>
            <a:r>
              <a:rPr lang="en-US" sz="1200" i="1" dirty="0" smtClean="0"/>
              <a:t> (12.5 mph)</a:t>
            </a:r>
            <a:endParaRPr lang="en-US" sz="1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54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6382" y="304799"/>
            <a:ext cx="83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Pace - 5v5 </a:t>
            </a:r>
            <a:r>
              <a:rPr lang="en-US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vs</a:t>
            </a: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4v4 </a:t>
            </a:r>
            <a:r>
              <a:rPr lang="en-US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vs</a:t>
            </a: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3v3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59774"/>
              </p:ext>
            </p:extLst>
          </p:nvPr>
        </p:nvGraphicFramePr>
        <p:xfrm>
          <a:off x="381560" y="1485436"/>
          <a:ext cx="8076639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840">
                  <a:extLst>
                    <a:ext uri="{9D8B030D-6E8A-4147-A177-3AD203B41FA5}">
                      <a16:colId xmlns:a16="http://schemas.microsoft.com/office/drawing/2014/main" val="158332249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2533541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53987679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893730043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139248100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Strength</a:t>
                      </a:r>
                      <a:endParaRPr lang="en-US" sz="32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AVG PACE</a:t>
                      </a:r>
                      <a:endParaRPr lang="en-US" sz="32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DZ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NZ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OZ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888196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 v 5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31%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25%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45%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26%</a:t>
                      </a:r>
                      <a:endParaRPr lang="en-US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250075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r>
                        <a:rPr lang="en-US" sz="3200" baseline="0" dirty="0" smtClean="0"/>
                        <a:t> v 4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32%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29%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54%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26%</a:t>
                      </a:r>
                      <a:endParaRPr lang="en-US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3670327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 v 3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40%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35%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58%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35%</a:t>
                      </a:r>
                      <a:endParaRPr lang="en-US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015358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581400" y="6580951"/>
            <a:ext cx="5257800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PACE = % of distance skated where player was skating above 20 km/</a:t>
            </a:r>
            <a:r>
              <a:rPr lang="en-US" sz="1200" i="1" dirty="0" err="1" smtClean="0"/>
              <a:t>hr</a:t>
            </a:r>
            <a:r>
              <a:rPr lang="en-US" sz="1200" i="1" dirty="0" smtClean="0"/>
              <a:t> (12.5 mph)</a:t>
            </a:r>
            <a:endParaRPr lang="en-US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057400" y="1511562"/>
            <a:ext cx="2438400" cy="3783874"/>
          </a:xfrm>
          <a:prstGeom prst="roundRect">
            <a:avLst/>
          </a:prstGeom>
          <a:solidFill>
            <a:srgbClr val="990000">
              <a:alpha val="0"/>
            </a:srgbClr>
          </a:solidFill>
          <a:ln w="8572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7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5120" y="1066800"/>
            <a:ext cx="8115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Why is tracking different?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Rapid-fire of several NHL tracking analyses on skating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‘secret’ to doing analytics (well) with NHL teams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382" y="304799"/>
            <a:ext cx="83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Presentation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39" y="4016490"/>
            <a:ext cx="3962400" cy="19599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99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6382" y="228600"/>
            <a:ext cx="83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League-wide pace data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29771"/>
            <a:ext cx="1540329" cy="9470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9159" y="129771"/>
            <a:ext cx="1090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(vs all situations)</a:t>
            </a:r>
            <a:endParaRPr lang="en-US" sz="1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491" y="1391725"/>
            <a:ext cx="6858000" cy="1934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581" y="3640970"/>
            <a:ext cx="7697842" cy="20740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71800" y="6580951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5v5  |  PACE = % of distance skated where player was skating above 20 km/</a:t>
            </a:r>
            <a:r>
              <a:rPr lang="en-US" sz="1200" i="1" dirty="0" err="1" smtClean="0"/>
              <a:t>hr</a:t>
            </a:r>
            <a:r>
              <a:rPr lang="en-US" sz="1200" i="1" dirty="0" smtClean="0"/>
              <a:t> (12.5 mph)</a:t>
            </a:r>
            <a:endParaRPr lang="en-US" sz="12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653" y="1830997"/>
            <a:ext cx="11946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Attacking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2653" y="2447536"/>
            <a:ext cx="11946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Defending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780462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attacking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2361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6382" y="228600"/>
            <a:ext cx="83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Pace vs shift length (secs)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6" y="838200"/>
            <a:ext cx="4606194" cy="3301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248603"/>
            <a:ext cx="3962400" cy="2799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450" y="4182960"/>
            <a:ext cx="3771899" cy="27036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4315631"/>
            <a:ext cx="3416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All fall back to their average Pace at ~45 seconds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422230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DMAN = 22% peak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72767" y="1383438"/>
            <a:ext cx="223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WINGER = 40% peak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32632" y="1082640"/>
            <a:ext cx="212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= 46% peak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6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6382" y="228600"/>
            <a:ext cx="83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Pre-shift recovery time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2362200"/>
            <a:ext cx="2058104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304847"/>
              </p:ext>
            </p:extLst>
          </p:nvPr>
        </p:nvGraphicFramePr>
        <p:xfrm>
          <a:off x="381000" y="9906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838200" y="2634734"/>
            <a:ext cx="7467600" cy="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200" y="3657600"/>
            <a:ext cx="7467600" cy="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450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mins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729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mins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5334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Shift #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838200" y="1663354"/>
            <a:ext cx="7467600" cy="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147868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mins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71800" y="6580951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5v5 only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415108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935" y="1371600"/>
            <a:ext cx="825880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Analyzed </a:t>
            </a:r>
            <a:r>
              <a:rPr lang="en-US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17,220 NHL games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(every season since 2000/01)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‘Win shares’ regression model on player and team performance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Analyzed the standard NHL individual skater stats	 		plus ‘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career GP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 plus ‘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skating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team wins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Evaluated </a:t>
            </a:r>
            <a:r>
              <a:rPr lang="en-US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11,340 unique skaters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Skating categories = Average, Above Average, or Fast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S</a:t>
            </a:r>
            <a:r>
              <a:rPr lang="en-CA" dirty="0" smtClean="0"/>
              <a:t>couting reports, Hockey News</a:t>
            </a:r>
            <a:r>
              <a:rPr lang="en-CA" dirty="0"/>
              <a:t>, </a:t>
            </a:r>
            <a:r>
              <a:rPr lang="en-CA" dirty="0" err="1"/>
              <a:t>McKeens</a:t>
            </a:r>
            <a:r>
              <a:rPr lang="en-CA" dirty="0"/>
              <a:t> </a:t>
            </a:r>
            <a:r>
              <a:rPr lang="en-CA" dirty="0" smtClean="0"/>
              <a:t>Hockey, Hockey Prospects, eye-test</a:t>
            </a:r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382" y="304799"/>
            <a:ext cx="83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Importance of speed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623310"/>
            <a:ext cx="2209800" cy="1952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721115"/>
            <a:ext cx="571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Skating =~ 5% of winning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8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opatkiewicz\Desktop\Hockey_CoverSli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0"/>
          <a:stretch/>
        </p:blipFill>
        <p:spPr bwMode="auto">
          <a:xfrm>
            <a:off x="0" y="0"/>
            <a:ext cx="7010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5002" y="2921168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we’ve learned from NHL teams</a:t>
            </a:r>
          </a:p>
          <a:p>
            <a:endParaRPr lang="en-US" sz="3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00" y="152400"/>
            <a:ext cx="1442602" cy="144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54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1702" y="1151868"/>
            <a:ext cx="73692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Tracking technology solved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Grassroots analysts &amp; innovators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In-house </a:t>
            </a:r>
            <a:r>
              <a:rPr lang="en-US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nalysts with teams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Coaching buy-in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382" y="304799"/>
            <a:ext cx="83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Time for analytics explosion?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393577" y="1541812"/>
            <a:ext cx="533400" cy="533400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87046" y="2564815"/>
            <a:ext cx="533400" cy="533400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87046" y="3514731"/>
            <a:ext cx="533400" cy="533400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93577" y="4511162"/>
            <a:ext cx="533400" cy="533400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www.clker.com/cliparts/e/3/9/7/1245686792938124914raemi_Check_mark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26" y="1212917"/>
            <a:ext cx="921664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clker.com/cliparts/e/3/9/7/1245686792938124914raemi_Check_mark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731" y="2243816"/>
            <a:ext cx="921664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clker.com/cliparts/e/3/9/7/1245686792938124914raemi_Check_mark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243" y="6326179"/>
            <a:ext cx="155376" cy="1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ipartbest.com/cliparts/9T4/exq/9T4exqdL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731" y="4205755"/>
            <a:ext cx="963451" cy="85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clker.com/cliparts/e/3/9/7/1245686792938124914raemi_Check_mark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77" y="3200526"/>
            <a:ext cx="921664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4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star.com/content/dam/thestar/life/food_wine/2013/04/03/the_verdict_is_in_on_jury_duty_it_rocks/jury_box_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29" y="4199238"/>
            <a:ext cx="3581400" cy="252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382" y="2013142"/>
            <a:ext cx="6916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Ok… is that number good or bad?</a:t>
            </a:r>
            <a:endParaRPr lang="en-US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382" y="304799"/>
            <a:ext cx="83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Simplified coaching interaction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228600" y="1333506"/>
            <a:ext cx="6975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did you calculate that new stat?</a:t>
            </a:r>
            <a:endParaRPr lang="en-US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79312"/>
            <a:ext cx="5468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2800" b="1" i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now do I make the on-ice adjustments?</a:t>
            </a:r>
            <a:endParaRPr lang="en-US" sz="28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382" y="2657679"/>
            <a:ext cx="8135618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Alright… the numbers align with our intuition… so</a:t>
            </a:r>
            <a:r>
              <a:rPr lang="en-US" sz="2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8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lenasjustmythoughts.files.wordpress.com/2010/11/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96147"/>
            <a:ext cx="2736400" cy="27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6382" y="304799"/>
            <a:ext cx="83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key for coaching adoption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4832" y="1006625"/>
            <a:ext cx="821181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Evaluative </a:t>
            </a:r>
            <a:r>
              <a:rPr lang="en-US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vs</a:t>
            </a:r>
            <a:r>
              <a:rPr lang="en-US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Actionable</a:t>
            </a:r>
          </a:p>
          <a:p>
            <a:pPr>
              <a:lnSpc>
                <a:spcPct val="200000"/>
              </a:lnSpc>
            </a:pPr>
            <a:r>
              <a:rPr lang="en-US" sz="4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What</a:t>
            </a:r>
            <a:r>
              <a:rPr lang="en-US" sz="4000" b="1" i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b="1" i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</a:t>
            </a:r>
            <a:r>
              <a:rPr lang="en-US" sz="4000" b="1" i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vs</a:t>
            </a:r>
            <a:r>
              <a:rPr lang="en-US" sz="4000" b="1" i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	</a:t>
            </a:r>
            <a:r>
              <a:rPr lang="en-US" sz="40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Why?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032900" y="4096147"/>
            <a:ext cx="416049" cy="416349"/>
          </a:xfrm>
          <a:prstGeom prst="downArrow">
            <a:avLst/>
          </a:prstGeom>
          <a:solidFill>
            <a:srgbClr val="00B05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09101" y="4220862"/>
            <a:ext cx="2449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5400" b="1" i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How?</a:t>
            </a:r>
            <a:endParaRPr lang="en-US" sz="5400" b="1" i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3355" y="3278871"/>
            <a:ext cx="192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vent happened?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60836" y="3262222"/>
            <a:ext cx="207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did it happen?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58044" y="5574268"/>
            <a:ext cx="256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 I fix it, or keep it up?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1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hhof.com/graphsilver/trophy_stanleycup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425" y="1883884"/>
            <a:ext cx="2291327" cy="337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3906" y="304799"/>
            <a:ext cx="8306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Analytics success cycle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533400" cy="152400"/>
          </a:xfrm>
        </p:spPr>
        <p:txBody>
          <a:bodyPr/>
          <a:lstStyle/>
          <a:p>
            <a:fld id="{FE6BF836-B484-479C-9854-FC239A95DF1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623362" y="1764677"/>
            <a:ext cx="2061639" cy="904671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DATA COLLECTION</a:t>
            </a:r>
            <a:endParaRPr lang="en-CA" sz="1400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61503" y="2976068"/>
            <a:ext cx="1442722" cy="1271108"/>
          </a:xfrm>
          <a:prstGeom prst="ellipse">
            <a:avLst/>
          </a:prstGeom>
          <a:solidFill>
            <a:srgbClr val="FFFF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ANALYSIS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27625" y="4186423"/>
            <a:ext cx="1669026" cy="1604777"/>
          </a:xfrm>
          <a:prstGeom prst="ellipse">
            <a:avLst/>
          </a:prstGeom>
          <a:solidFill>
            <a:srgbClr val="FFC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INSIGHT</a:t>
            </a:r>
            <a:endParaRPr lang="en-CA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4800" y="2399830"/>
            <a:ext cx="2288201" cy="2129546"/>
          </a:xfrm>
          <a:prstGeom prst="ellipse">
            <a:avLst/>
          </a:prstGeom>
          <a:solidFill>
            <a:srgbClr val="92D05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ACTION</a:t>
            </a:r>
            <a:endParaRPr lang="en-CA" sz="2400" b="1" dirty="0">
              <a:solidFill>
                <a:schemeClr val="tx1"/>
              </a:solidFill>
            </a:endParaRPr>
          </a:p>
        </p:txBody>
      </p:sp>
      <p:sp>
        <p:nvSpPr>
          <p:cNvPr id="20" name="Striped Right Arrow 19"/>
          <p:cNvSpPr/>
          <p:nvPr/>
        </p:nvSpPr>
        <p:spPr>
          <a:xfrm rot="2944405">
            <a:off x="4454832" y="2650975"/>
            <a:ext cx="413343" cy="372416"/>
          </a:xfrm>
          <a:prstGeom prst="stripedRightArrow">
            <a:avLst/>
          </a:prstGeom>
          <a:solidFill>
            <a:schemeClr val="tx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990000"/>
              </a:solidFill>
            </a:endParaRPr>
          </a:p>
        </p:txBody>
      </p:sp>
      <p:sp>
        <p:nvSpPr>
          <p:cNvPr id="15" name="Striped Right Arrow 14"/>
          <p:cNvSpPr/>
          <p:nvPr/>
        </p:nvSpPr>
        <p:spPr>
          <a:xfrm rot="8258314">
            <a:off x="4424428" y="4227109"/>
            <a:ext cx="413343" cy="372416"/>
          </a:xfrm>
          <a:prstGeom prst="stripedRightArrow">
            <a:avLst/>
          </a:prstGeom>
          <a:solidFill>
            <a:schemeClr val="tx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990000"/>
              </a:solidFill>
            </a:endParaRPr>
          </a:p>
        </p:txBody>
      </p:sp>
      <p:sp>
        <p:nvSpPr>
          <p:cNvPr id="17" name="Striped Right Arrow 16"/>
          <p:cNvSpPr/>
          <p:nvPr/>
        </p:nvSpPr>
        <p:spPr>
          <a:xfrm rot="13008518">
            <a:off x="2437890" y="4231047"/>
            <a:ext cx="413343" cy="372416"/>
          </a:xfrm>
          <a:prstGeom prst="stripedRightArrow">
            <a:avLst/>
          </a:prstGeom>
          <a:solidFill>
            <a:schemeClr val="tx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990000"/>
              </a:solidFill>
            </a:endParaRPr>
          </a:p>
        </p:txBody>
      </p:sp>
      <p:sp>
        <p:nvSpPr>
          <p:cNvPr id="21" name="Striped Right Arrow 20"/>
          <p:cNvSpPr/>
          <p:nvPr/>
        </p:nvSpPr>
        <p:spPr>
          <a:xfrm rot="18887393">
            <a:off x="2512621" y="2609793"/>
            <a:ext cx="413343" cy="372416"/>
          </a:xfrm>
          <a:prstGeom prst="stripedRightArrow">
            <a:avLst/>
          </a:prstGeom>
          <a:solidFill>
            <a:schemeClr val="tx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99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3832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Start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69318" y="424717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What?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43038" y="5791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Why?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29800" y="450549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How?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5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0" grpId="0" animBg="1"/>
      <p:bldP spid="15" grpId="0" animBg="1"/>
      <p:bldP spid="17" grpId="0" animBg="1"/>
      <p:bldP spid="21" grpId="0" animBg="1"/>
      <p:bldP spid="14" grpId="0"/>
      <p:bldP spid="16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724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356787"/>
            <a:ext cx="8839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n-US" sz="2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Any questions, comments, inquiries?</a:t>
            </a:r>
          </a:p>
          <a:p>
            <a:pPr marL="285750" indent="-285750" algn="ctr"/>
            <a:endParaRPr lang="en-US" sz="20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ctr"/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OAC@powerscouthockey.com</a:t>
            </a:r>
          </a:p>
          <a:p>
            <a:pPr marL="285750" indent="-285750" algn="ctr"/>
            <a:endParaRPr lang="en-US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ctr"/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ctr"/>
            <a:r>
              <a:rPr lang="en-US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Want to get </a:t>
            </a:r>
            <a:r>
              <a:rPr lang="en-US" sz="2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involved with tracking?</a:t>
            </a:r>
          </a:p>
          <a:p>
            <a:pPr marL="285750" indent="-285750" algn="ctr"/>
            <a:endParaRPr lang="en-US" sz="2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ctr"/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We’re now taking applications for </a:t>
            </a:r>
            <a:r>
              <a:rPr lang="en-US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our summer internships</a:t>
            </a:r>
          </a:p>
          <a:p>
            <a:pPr marL="285750" indent="-285750" algn="ctr"/>
            <a:endParaRPr lang="en-US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ctr"/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intern@powerscouthockey.com</a:t>
            </a:r>
            <a:endParaRPr lang="en-US" sz="28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ctr"/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114800" y="914400"/>
            <a:ext cx="4495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6382" y="304799"/>
            <a:ext cx="83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 </a:t>
            </a: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Thank You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29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9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99699" y="2122668"/>
            <a:ext cx="844041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partnership with	 	</a:t>
            </a:r>
            <a:r>
              <a:rPr lang="en-CA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CA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Tracking 12,000+ games/year in hockey, soccer, basketball, rugby, handball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Tracked games in 18 </a:t>
            </a:r>
            <a:r>
              <a:rPr lang="en-CA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NHL </a:t>
            </a:r>
            <a:r>
              <a:rPr lang="en-CA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arenas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Projects completed/on-going with 5 NHL teams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 125 </a:t>
            </a:r>
            <a:r>
              <a:rPr lang="en-CA" sz="2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NHL games tracked </a:t>
            </a:r>
            <a:r>
              <a:rPr lang="en-CA" sz="20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incl. playoff games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Also CHL</a:t>
            </a:r>
            <a:r>
              <a:rPr lang="en-CA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CA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IIHF U17, </a:t>
            </a:r>
            <a:r>
              <a:rPr lang="en-CA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Memorial </a:t>
            </a:r>
            <a:r>
              <a:rPr lang="en-CA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Cup, </a:t>
            </a:r>
            <a:r>
              <a:rPr lang="en-CA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Ligue</a:t>
            </a:r>
            <a:r>
              <a:rPr lang="en-CA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Magnus, Bantam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Two past </a:t>
            </a:r>
            <a:r>
              <a:rPr lang="en-CA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PowerScout</a:t>
            </a:r>
            <a:r>
              <a:rPr lang="en-CA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analysts now on-staff with NHL teams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CA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382" y="304799"/>
            <a:ext cx="83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Tracking History 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9699" y="1252923"/>
            <a:ext cx="84404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Pioneering </a:t>
            </a:r>
            <a:r>
              <a:rPr lang="en-CA" sz="2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Hockey Tracking Since 2012</a:t>
            </a:r>
            <a:endParaRPr lang="en-CA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06471"/>
            <a:ext cx="838372" cy="838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9" t="1" r="26037" b="21855"/>
          <a:stretch/>
        </p:blipFill>
        <p:spPr>
          <a:xfrm>
            <a:off x="3300725" y="5746051"/>
            <a:ext cx="925326" cy="10197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45" y="5938801"/>
            <a:ext cx="1087282" cy="63424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Ligue Magnus 2013 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02" y="5866626"/>
            <a:ext cx="827295" cy="8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17" y="5882866"/>
            <a:ext cx="797330" cy="8619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49" y="5810841"/>
            <a:ext cx="817928" cy="770822"/>
          </a:xfrm>
          <a:prstGeom prst="rect">
            <a:avLst/>
          </a:prstGeom>
        </p:spPr>
      </p:pic>
      <p:pic>
        <p:nvPicPr>
          <p:cNvPr id="13" name="Picture 2" descr="H:\STATS Logo\STATSLogoWhiteoutlineL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83" y="2223942"/>
            <a:ext cx="1253125" cy="366858"/>
          </a:xfrm>
          <a:prstGeom prst="rect">
            <a:avLst/>
          </a:prstGeom>
          <a:noFill/>
          <a:effectLst>
            <a:reflection stA="11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62" y="2321051"/>
            <a:ext cx="1569938" cy="2697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3" y="1085756"/>
            <a:ext cx="784124" cy="7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7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74" y="3352800"/>
            <a:ext cx="2129226" cy="28389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174387" y="622300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Entire mobile system fits </a:t>
            </a:r>
          </a:p>
          <a:p>
            <a:pPr algn="ctr"/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 carry-on suitcase</a:t>
            </a:r>
            <a:endParaRPr lang="en-CA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382" y="304799"/>
            <a:ext cx="83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Tracking system set-up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782" y="1116582"/>
            <a:ext cx="805941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Three ‘hand-sized’ optical tracking cameras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Permanent or mobile system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Mobile: </a:t>
            </a:r>
            <a:r>
              <a:rPr lang="en-US" sz="20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 minute set-up &amp; calibration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any arena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need for chips/sensors/infrastructure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Next morning/day delivery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848618"/>
            <a:ext cx="3124200" cy="23431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  <p:pic>
        <p:nvPicPr>
          <p:cNvPr id="15" name="Picture 2" descr="H:\STATS Logo\STATSLogoWhiteoutlineL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5" y="6319706"/>
            <a:ext cx="921417" cy="269749"/>
          </a:xfrm>
          <a:prstGeom prst="rect">
            <a:avLst/>
          </a:prstGeom>
          <a:noFill/>
          <a:effectLst>
            <a:reflection stA="11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52" y="6386857"/>
            <a:ext cx="1179121" cy="20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69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6382" y="304799"/>
            <a:ext cx="83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Visual animation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551484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Size of player icon = 2m radius = “stick impact range”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  <p:pic>
        <p:nvPicPr>
          <p:cNvPr id="15" name="Picture 2" descr="H:\STATS Logo\STATSLogoWhiteoutlineL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5" y="6319706"/>
            <a:ext cx="921417" cy="269749"/>
          </a:xfrm>
          <a:prstGeom prst="rect">
            <a:avLst/>
          </a:prstGeom>
          <a:noFill/>
          <a:effectLst>
            <a:reflection stA="11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52" y="6386857"/>
            <a:ext cx="1179121" cy="202598"/>
          </a:xfrm>
          <a:prstGeom prst="rect">
            <a:avLst/>
          </a:prstGeom>
        </p:spPr>
      </p:pic>
      <p:pic>
        <p:nvPicPr>
          <p:cNvPr id="17" name="Gameviewerdemo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987633"/>
            <a:ext cx="8782679" cy="38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0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83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Eventing</a:t>
            </a: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vs</a:t>
            </a: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Tracking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7200"/>
            <a:ext cx="3717483" cy="5543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5668218" cy="35052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9853259">
            <a:off x="4864282" y="3152656"/>
            <a:ext cx="533400" cy="400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8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offmanimc.com/wp-content/uploads/2013/05/FireHos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98551"/>
            <a:ext cx="2973070" cy="291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" y="2323700"/>
            <a:ext cx="5943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Eventing</a:t>
            </a:r>
            <a:endParaRPr lang="en-US" sz="2000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1,000 passes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1,500 unique possessions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5,000 puck-related events (incl. stickhandling)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382" y="304799"/>
            <a:ext cx="83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Tracking data </a:t>
            </a: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=</a:t>
            </a: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open wide!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F836-B484-479C-9854-FC239A95DF10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381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NHL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 goals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60 shots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140 shot attempts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3592692"/>
            <a:ext cx="76886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u="sng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Tracking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12,000 x/y locations per player (20 mins of ice-time)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400,000+ total x/y player locations per game</a:t>
            </a:r>
          </a:p>
          <a:p>
            <a:pPr lvl="1"/>
            <a:endParaRPr lang="en-US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US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…and combining each event with all tracking means BIG </a:t>
            </a:r>
            <a:r>
              <a:rPr lang="en-US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BIG</a:t>
            </a: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data…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680" y="5324192"/>
            <a:ext cx="8263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2+ Billion data 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points per 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game!</a:t>
            </a:r>
            <a:endParaRPr lang="en-US" sz="3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  <p:pic>
        <p:nvPicPr>
          <p:cNvPr id="18" name="Picture 2" descr="H:\STATS Logo\STATSLogoWhiteoutlineL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5" y="6319706"/>
            <a:ext cx="921417" cy="269749"/>
          </a:xfrm>
          <a:prstGeom prst="rect">
            <a:avLst/>
          </a:prstGeom>
          <a:noFill/>
          <a:effectLst>
            <a:reflection stA="11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52" y="6386857"/>
            <a:ext cx="1179121" cy="20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31652221"/>
              </p:ext>
            </p:extLst>
          </p:nvPr>
        </p:nvGraphicFramePr>
        <p:xfrm>
          <a:off x="0" y="1007386"/>
          <a:ext cx="2645373" cy="550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6382" y="304799"/>
            <a:ext cx="83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Data depth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72400" y="6077358"/>
            <a:ext cx="533400" cy="152400"/>
          </a:xfrm>
        </p:spPr>
        <p:txBody>
          <a:bodyPr/>
          <a:lstStyle/>
          <a:p>
            <a:fld id="{FE6BF836-B484-479C-9854-FC239A95DF10}" type="slidenum">
              <a:rPr lang="en-US" smtClean="0"/>
              <a:t>8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702" y="657664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rights reserved ©</a:t>
            </a:r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" y="6061116"/>
            <a:ext cx="727011" cy="727011"/>
          </a:xfrm>
          <a:prstGeom prst="rect">
            <a:avLst/>
          </a:prstGeom>
        </p:spPr>
      </p:pic>
      <p:pic>
        <p:nvPicPr>
          <p:cNvPr id="17" name="Picture 2" descr="H:\STATS Logo\STATSLogoWhiteoutlineL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5" y="6319706"/>
            <a:ext cx="921417" cy="269749"/>
          </a:xfrm>
          <a:prstGeom prst="rect">
            <a:avLst/>
          </a:prstGeom>
          <a:noFill/>
          <a:effectLst>
            <a:reflection stA="11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52" y="6386857"/>
            <a:ext cx="1179121" cy="202598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736279741"/>
              </p:ext>
            </p:extLst>
          </p:nvPr>
        </p:nvGraphicFramePr>
        <p:xfrm>
          <a:off x="2180651" y="1320073"/>
          <a:ext cx="2971800" cy="422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870087376"/>
              </p:ext>
            </p:extLst>
          </p:nvPr>
        </p:nvGraphicFramePr>
        <p:xfrm>
          <a:off x="3276600" y="735298"/>
          <a:ext cx="5715000" cy="550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19707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2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opatkiewicz\Desktop\Hockey_CoverSli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0"/>
          <a:stretch/>
        </p:blipFill>
        <p:spPr bwMode="auto">
          <a:xfrm>
            <a:off x="0" y="0"/>
            <a:ext cx="7010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5002" y="2921168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Skating analyses</a:t>
            </a:r>
          </a:p>
          <a:p>
            <a:endParaRPr lang="en-US" sz="3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00" y="152400"/>
            <a:ext cx="1442602" cy="144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043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8885</TotalTime>
  <Words>1700</Words>
  <Application>Microsoft Office PowerPoint</Application>
  <PresentationFormat>On-screen Show (4:3)</PresentationFormat>
  <Paragraphs>393</Paragraphs>
  <Slides>29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Verdana</vt:lpstr>
      <vt:lpstr>Wingdings</vt:lpstr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Appleby</dc:creator>
  <cp:lastModifiedBy>Marc Appleby</cp:lastModifiedBy>
  <cp:revision>631</cp:revision>
  <cp:lastPrinted>2015-06-23T05:50:21Z</cp:lastPrinted>
  <dcterms:created xsi:type="dcterms:W3CDTF">2012-10-04T14:37:37Z</dcterms:created>
  <dcterms:modified xsi:type="dcterms:W3CDTF">2016-01-16T05:16:52Z</dcterms:modified>
</cp:coreProperties>
</file>